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85"/>
  </p:notesMasterIdLst>
  <p:sldIdLst>
    <p:sldId id="256" r:id="rId2"/>
    <p:sldId id="357" r:id="rId3"/>
    <p:sldId id="322" r:id="rId4"/>
    <p:sldId id="302" r:id="rId5"/>
    <p:sldId id="271" r:id="rId6"/>
    <p:sldId id="273" r:id="rId7"/>
    <p:sldId id="274" r:id="rId8"/>
    <p:sldId id="352" r:id="rId9"/>
    <p:sldId id="275" r:id="rId10"/>
    <p:sldId id="304" r:id="rId11"/>
    <p:sldId id="310" r:id="rId12"/>
    <p:sldId id="311" r:id="rId13"/>
    <p:sldId id="312" r:id="rId14"/>
    <p:sldId id="314" r:id="rId15"/>
    <p:sldId id="313" r:id="rId16"/>
    <p:sldId id="277" r:id="rId17"/>
    <p:sldId id="315" r:id="rId18"/>
    <p:sldId id="316" r:id="rId19"/>
    <p:sldId id="317" r:id="rId20"/>
    <p:sldId id="318" r:id="rId21"/>
    <p:sldId id="320" r:id="rId22"/>
    <p:sldId id="321" r:id="rId23"/>
    <p:sldId id="259" r:id="rId24"/>
    <p:sldId id="359" r:id="rId25"/>
    <p:sldId id="360" r:id="rId26"/>
    <p:sldId id="307" r:id="rId27"/>
    <p:sldId id="358" r:id="rId28"/>
    <p:sldId id="323" r:id="rId29"/>
    <p:sldId id="303" r:id="rId30"/>
    <p:sldId id="305" r:id="rId31"/>
    <p:sldId id="257" r:id="rId32"/>
    <p:sldId id="287" r:id="rId33"/>
    <p:sldId id="288" r:id="rId34"/>
    <p:sldId id="350" r:id="rId35"/>
    <p:sldId id="258" r:id="rId36"/>
    <p:sldId id="289" r:id="rId37"/>
    <p:sldId id="290" r:id="rId38"/>
    <p:sldId id="291" r:id="rId39"/>
    <p:sldId id="292" r:id="rId40"/>
    <p:sldId id="261" r:id="rId41"/>
    <p:sldId id="262" r:id="rId42"/>
    <p:sldId id="293" r:id="rId43"/>
    <p:sldId id="295" r:id="rId44"/>
    <p:sldId id="297" r:id="rId45"/>
    <p:sldId id="294" r:id="rId46"/>
    <p:sldId id="298" r:id="rId47"/>
    <p:sldId id="299" r:id="rId48"/>
    <p:sldId id="300" r:id="rId49"/>
    <p:sldId id="301" r:id="rId50"/>
    <p:sldId id="342" r:id="rId51"/>
    <p:sldId id="343" r:id="rId52"/>
    <p:sldId id="344" r:id="rId53"/>
    <p:sldId id="346" r:id="rId54"/>
    <p:sldId id="345" r:id="rId55"/>
    <p:sldId id="347" r:id="rId56"/>
    <p:sldId id="348" r:id="rId57"/>
    <p:sldId id="349" r:id="rId58"/>
    <p:sldId id="324" r:id="rId59"/>
    <p:sldId id="325" r:id="rId60"/>
    <p:sldId id="326" r:id="rId61"/>
    <p:sldId id="329" r:id="rId62"/>
    <p:sldId id="327" r:id="rId63"/>
    <p:sldId id="330" r:id="rId64"/>
    <p:sldId id="331" r:id="rId65"/>
    <p:sldId id="332" r:id="rId66"/>
    <p:sldId id="333" r:id="rId67"/>
    <p:sldId id="334" r:id="rId68"/>
    <p:sldId id="335" r:id="rId69"/>
    <p:sldId id="337" r:id="rId70"/>
    <p:sldId id="336" r:id="rId71"/>
    <p:sldId id="338" r:id="rId72"/>
    <p:sldId id="340" r:id="rId73"/>
    <p:sldId id="339" r:id="rId74"/>
    <p:sldId id="341" r:id="rId75"/>
    <p:sldId id="363" r:id="rId76"/>
    <p:sldId id="364" r:id="rId77"/>
    <p:sldId id="366" r:id="rId78"/>
    <p:sldId id="361" r:id="rId79"/>
    <p:sldId id="367" r:id="rId80"/>
    <p:sldId id="369" r:id="rId81"/>
    <p:sldId id="351" r:id="rId82"/>
    <p:sldId id="370" r:id="rId83"/>
    <p:sldId id="371" r:id="rId84"/>
  </p:sldIdLst>
  <p:sldSz cx="9144000" cy="5143500" type="screen16x9"/>
  <p:notesSz cx="6858000" cy="9144000"/>
  <p:embeddedFontLst>
    <p:embeddedFont>
      <p:font typeface="Barlow" pitchFamily="2" charset="77"/>
      <p:regular r:id="rId86"/>
      <p:bold r:id="rId87"/>
      <p:italic r:id="rId88"/>
      <p:boldItalic r:id="rId89"/>
    </p:embeddedFont>
    <p:embeddedFont>
      <p:font typeface="Barlow Light" pitchFamily="2" charset="77"/>
      <p:regular r:id="rId90"/>
      <p:bold r:id="rId91"/>
      <p:italic r:id="rId92"/>
      <p:boldItalic r:id="rId93"/>
    </p:embeddedFont>
    <p:embeddedFont>
      <p:font typeface="Calibri" panose="020F0502020204030204" pitchFamily="34" charset="0"/>
      <p:regular r:id="rId94"/>
      <p:bold r:id="rId95"/>
      <p:italic r:id="rId96"/>
      <p:boldItalic r:id="rId97"/>
    </p:embeddedFont>
    <p:embeddedFont>
      <p:font typeface="Raleway Thin" pitchFamily="2" charset="77"/>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Đỗ Mạnh Quân" initials="ĐMQ" lastIdx="2" clrIdx="0">
    <p:extLst>
      <p:ext uri="{19B8F6BF-5375-455C-9EA6-DF929625EA0E}">
        <p15:presenceInfo xmlns:p15="http://schemas.microsoft.com/office/powerpoint/2012/main" userId="S::18521283@ms.uit.edu.vn::2295b121-f7ae-46cd-a306-a82abffb4d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1EBB9-8253-DC4A-8B93-E5A2AD8816DF}" v="47" dt="2020-11-23T16:46:14.592"/>
  </p1510:revLst>
</p1510:revInfo>
</file>

<file path=ppt/tableStyles.xml><?xml version="1.0" encoding="utf-8"?>
<a:tblStyleLst xmlns:a="http://schemas.openxmlformats.org/drawingml/2006/main" def="{74B27EED-0CF3-4A6B-8CAF-2A2B27878752}">
  <a:tblStyle styleId="{74B27EED-0CF3-4A6B-8CAF-2A2B278787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42"/>
  </p:normalViewPr>
  <p:slideViewPr>
    <p:cSldViewPr snapToGrid="0">
      <p:cViewPr varScale="1">
        <p:scale>
          <a:sx n="121" d="100"/>
          <a:sy n="121"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ỗ Mạnh Quân" userId="2295b121-f7ae-46cd-a306-a82abffb4d64" providerId="ADAL" clId="{3C01EBB9-8253-DC4A-8B93-E5A2AD8816DF}"/>
    <pc:docChg chg="undo custSel mod addSld delSld modSld">
      <pc:chgData name="Đỗ Mạnh Quân" userId="2295b121-f7ae-46cd-a306-a82abffb4d64" providerId="ADAL" clId="{3C01EBB9-8253-DC4A-8B93-E5A2AD8816DF}" dt="2020-11-23T16:46:43.356" v="1046" actId="2890"/>
      <pc:docMkLst>
        <pc:docMk/>
      </pc:docMkLst>
      <pc:sldChg chg="addSp delSp modSp add mod modAnim">
        <pc:chgData name="Đỗ Mạnh Quân" userId="2295b121-f7ae-46cd-a306-a82abffb4d64" providerId="ADAL" clId="{3C01EBB9-8253-DC4A-8B93-E5A2AD8816DF}" dt="2020-11-23T16:42:11.945" v="928"/>
        <pc:sldMkLst>
          <pc:docMk/>
          <pc:sldMk cId="1101700769" sldId="351"/>
        </pc:sldMkLst>
        <pc:spChg chg="add mod">
          <ac:chgData name="Đỗ Mạnh Quân" userId="2295b121-f7ae-46cd-a306-a82abffb4d64" providerId="ADAL" clId="{3C01EBB9-8253-DC4A-8B93-E5A2AD8816DF}" dt="2020-11-23T16:41:41.339" v="924" actId="113"/>
          <ac:spMkLst>
            <pc:docMk/>
            <pc:sldMk cId="1101700769" sldId="351"/>
            <ac:spMk id="2" creationId="{7824433F-58C4-4943-8613-5F1DC1BA59BA}"/>
          </ac:spMkLst>
        </pc:spChg>
        <pc:spChg chg="add del mod">
          <ac:chgData name="Đỗ Mạnh Quân" userId="2295b121-f7ae-46cd-a306-a82abffb4d64" providerId="ADAL" clId="{3C01EBB9-8253-DC4A-8B93-E5A2AD8816DF}" dt="2020-11-23T16:40:26.818" v="900"/>
          <ac:spMkLst>
            <pc:docMk/>
            <pc:sldMk cId="1101700769" sldId="351"/>
            <ac:spMk id="3" creationId="{C83319AC-4A9D-434B-B497-224FC727E8AD}"/>
          </ac:spMkLst>
        </pc:spChg>
        <pc:spChg chg="add mod">
          <ac:chgData name="Đỗ Mạnh Quân" userId="2295b121-f7ae-46cd-a306-a82abffb4d64" providerId="ADAL" clId="{3C01EBB9-8253-DC4A-8B93-E5A2AD8816DF}" dt="2020-11-23T16:40:57.315" v="907" actId="1076"/>
          <ac:spMkLst>
            <pc:docMk/>
            <pc:sldMk cId="1101700769" sldId="351"/>
            <ac:spMk id="4" creationId="{8D34D8AD-63E6-674B-9655-8811090CAC0D}"/>
          </ac:spMkLst>
        </pc:spChg>
        <pc:spChg chg="mod">
          <ac:chgData name="Đỗ Mạnh Quân" userId="2295b121-f7ae-46cd-a306-a82abffb4d64" providerId="ADAL" clId="{3C01EBB9-8253-DC4A-8B93-E5A2AD8816DF}" dt="2020-11-23T16:35:10.461" v="677" actId="14100"/>
          <ac:spMkLst>
            <pc:docMk/>
            <pc:sldMk cId="1101700769" sldId="351"/>
            <ac:spMk id="6" creationId="{E6FBE49E-D647-48B9-BD8C-7CB303620B84}"/>
          </ac:spMkLst>
        </pc:spChg>
        <pc:spChg chg="add mod">
          <ac:chgData name="Đỗ Mạnh Quân" userId="2295b121-f7ae-46cd-a306-a82abffb4d64" providerId="ADAL" clId="{3C01EBB9-8253-DC4A-8B93-E5A2AD8816DF}" dt="2020-11-23T16:41:17.867" v="911" actId="255"/>
          <ac:spMkLst>
            <pc:docMk/>
            <pc:sldMk cId="1101700769" sldId="351"/>
            <ac:spMk id="7" creationId="{78B6D0F4-E0FA-F94B-837C-818BE9A4D38C}"/>
          </ac:spMkLst>
        </pc:spChg>
        <pc:picChg chg="del">
          <ac:chgData name="Đỗ Mạnh Quân" userId="2295b121-f7ae-46cd-a306-a82abffb4d64" providerId="ADAL" clId="{3C01EBB9-8253-DC4A-8B93-E5A2AD8816DF}" dt="2020-11-23T16:35:05.308" v="675" actId="478"/>
          <ac:picMkLst>
            <pc:docMk/>
            <pc:sldMk cId="1101700769" sldId="351"/>
            <ac:picMk id="5" creationId="{E2760976-FE14-4248-A541-7CC645DDF02B}"/>
          </ac:picMkLst>
        </pc:picChg>
      </pc:sldChg>
      <pc:sldChg chg="addSp delSp modSp new mod modClrScheme modAnim addCm delCm chgLayout">
        <pc:chgData name="Đỗ Mạnh Quân" userId="2295b121-f7ae-46cd-a306-a82abffb4d64" providerId="ADAL" clId="{3C01EBB9-8253-DC4A-8B93-E5A2AD8816DF}" dt="2020-11-23T16:32:49.219" v="618"/>
        <pc:sldMkLst>
          <pc:docMk/>
          <pc:sldMk cId="1182882730" sldId="361"/>
        </pc:sldMkLst>
        <pc:spChg chg="mod ord modVis">
          <ac:chgData name="Đỗ Mạnh Quân" userId="2295b121-f7ae-46cd-a306-a82abffb4d64" providerId="ADAL" clId="{3C01EBB9-8253-DC4A-8B93-E5A2AD8816DF}" dt="2020-11-23T16:24:05.223" v="81" actId="26606"/>
          <ac:spMkLst>
            <pc:docMk/>
            <pc:sldMk cId="1182882730" sldId="361"/>
            <ac:spMk id="2" creationId="{168FBFD9-A121-CE44-8919-8E6C31B50C69}"/>
          </ac:spMkLst>
        </pc:spChg>
        <pc:spChg chg="add del mod">
          <ac:chgData name="Đỗ Mạnh Quân" userId="2295b121-f7ae-46cd-a306-a82abffb4d64" providerId="ADAL" clId="{3C01EBB9-8253-DC4A-8B93-E5A2AD8816DF}" dt="2020-11-23T16:31:48.186" v="525" actId="478"/>
          <ac:spMkLst>
            <pc:docMk/>
            <pc:sldMk cId="1182882730" sldId="361"/>
            <ac:spMk id="3" creationId="{4284F3A7-F1A3-F94E-AB4F-669BF7034CB9}"/>
          </ac:spMkLst>
        </pc:spChg>
        <pc:spChg chg="add del mod">
          <ac:chgData name="Đỗ Mạnh Quân" userId="2295b121-f7ae-46cd-a306-a82abffb4d64" providerId="ADAL" clId="{3C01EBB9-8253-DC4A-8B93-E5A2AD8816DF}" dt="2020-11-23T16:31:51.173" v="526" actId="478"/>
          <ac:spMkLst>
            <pc:docMk/>
            <pc:sldMk cId="1182882730" sldId="361"/>
            <ac:spMk id="4" creationId="{01702E9E-F00D-8242-8DBB-32CF5AAB5198}"/>
          </ac:spMkLst>
        </pc:spChg>
        <pc:spChg chg="add mod">
          <ac:chgData name="Đỗ Mạnh Quân" userId="2295b121-f7ae-46cd-a306-a82abffb4d64" providerId="ADAL" clId="{3C01EBB9-8253-DC4A-8B93-E5A2AD8816DF}" dt="2020-11-23T16:32:42.496" v="617" actId="113"/>
          <ac:spMkLst>
            <pc:docMk/>
            <pc:sldMk cId="1182882730" sldId="361"/>
            <ac:spMk id="5" creationId="{2A2038E8-6BD0-1D42-8BB4-176BBB29EB74}"/>
          </ac:spMkLst>
        </pc:spChg>
        <pc:spChg chg="add del mod">
          <ac:chgData name="Đỗ Mạnh Quân" userId="2295b121-f7ae-46cd-a306-a82abffb4d64" providerId="ADAL" clId="{3C01EBB9-8253-DC4A-8B93-E5A2AD8816DF}" dt="2020-11-23T16:24:01.549" v="78" actId="26606"/>
          <ac:spMkLst>
            <pc:docMk/>
            <pc:sldMk cId="1182882730" sldId="361"/>
            <ac:spMk id="71" creationId="{F52EC432-657F-4667-A1A3-703439427F35}"/>
          </ac:spMkLst>
        </pc:spChg>
        <pc:spChg chg="add mod ord modVis">
          <ac:chgData name="Đỗ Mạnh Quân" userId="2295b121-f7ae-46cd-a306-a82abffb4d64" providerId="ADAL" clId="{3C01EBB9-8253-DC4A-8B93-E5A2AD8816DF}" dt="2020-11-23T16:32:09.997" v="527" actId="26606"/>
          <ac:spMkLst>
            <pc:docMk/>
            <pc:sldMk cId="1182882730" sldId="361"/>
            <ac:spMk id="73" creationId="{5C0744C0-B009-4AA8-98A4-4F19D2B70F3D}"/>
          </ac:spMkLst>
        </pc:spChg>
        <pc:spChg chg="add del">
          <ac:chgData name="Đỗ Mạnh Quân" userId="2295b121-f7ae-46cd-a306-a82abffb4d64" providerId="ADAL" clId="{3C01EBB9-8253-DC4A-8B93-E5A2AD8816DF}" dt="2020-11-23T16:24:33.312" v="84" actId="478"/>
          <ac:spMkLst>
            <pc:docMk/>
            <pc:sldMk cId="1182882730" sldId="361"/>
            <ac:spMk id="7172" creationId="{D15E9F4D-1F5B-471A-B2C8-60577C234161}"/>
          </ac:spMkLst>
        </pc:spChg>
        <pc:picChg chg="add mod">
          <ac:chgData name="Đỗ Mạnh Quân" userId="2295b121-f7ae-46cd-a306-a82abffb4d64" providerId="ADAL" clId="{3C01EBB9-8253-DC4A-8B93-E5A2AD8816DF}" dt="2020-11-23T16:32:09.997" v="527" actId="26606"/>
          <ac:picMkLst>
            <pc:docMk/>
            <pc:sldMk cId="1182882730" sldId="361"/>
            <ac:picMk id="7170" creationId="{BBED026A-7842-5246-A60B-F218ABD02497}"/>
          </ac:picMkLst>
        </pc:picChg>
      </pc:sldChg>
      <pc:sldChg chg="new del">
        <pc:chgData name="Đỗ Mạnh Quân" userId="2295b121-f7ae-46cd-a306-a82abffb4d64" providerId="ADAL" clId="{3C01EBB9-8253-DC4A-8B93-E5A2AD8816DF}" dt="2020-11-23T16:21:07.682" v="19" actId="2696"/>
        <pc:sldMkLst>
          <pc:docMk/>
          <pc:sldMk cId="956118861" sldId="362"/>
        </pc:sldMkLst>
      </pc:sldChg>
      <pc:sldChg chg="modSp add mod">
        <pc:chgData name="Đỗ Mạnh Quân" userId="2295b121-f7ae-46cd-a306-a82abffb4d64" providerId="ADAL" clId="{3C01EBB9-8253-DC4A-8B93-E5A2AD8816DF}" dt="2020-11-23T15:01:47.393" v="17" actId="20577"/>
        <pc:sldMkLst>
          <pc:docMk/>
          <pc:sldMk cId="416994381" sldId="363"/>
        </pc:sldMkLst>
        <pc:spChg chg="mod">
          <ac:chgData name="Đỗ Mạnh Quân" userId="2295b121-f7ae-46cd-a306-a82abffb4d64" providerId="ADAL" clId="{3C01EBB9-8253-DC4A-8B93-E5A2AD8816DF}" dt="2020-11-23T15:01:47.393" v="17" actId="20577"/>
          <ac:spMkLst>
            <pc:docMk/>
            <pc:sldMk cId="416994381" sldId="363"/>
            <ac:spMk id="115" creationId="{C0B59666-0602-41A4-BAE7-B26280016278}"/>
          </ac:spMkLst>
        </pc:spChg>
      </pc:sldChg>
      <pc:sldChg chg="add">
        <pc:chgData name="Đỗ Mạnh Quân" userId="2295b121-f7ae-46cd-a306-a82abffb4d64" providerId="ADAL" clId="{3C01EBB9-8253-DC4A-8B93-E5A2AD8816DF}" dt="2020-11-23T16:21:05.752" v="18"/>
        <pc:sldMkLst>
          <pc:docMk/>
          <pc:sldMk cId="3966186755" sldId="364"/>
        </pc:sldMkLst>
      </pc:sldChg>
      <pc:sldChg chg="delSp new del mod">
        <pc:chgData name="Đỗ Mạnh Quân" userId="2295b121-f7ae-46cd-a306-a82abffb4d64" providerId="ADAL" clId="{3C01EBB9-8253-DC4A-8B93-E5A2AD8816DF}" dt="2020-11-23T16:21:22.408" v="24" actId="2696"/>
        <pc:sldMkLst>
          <pc:docMk/>
          <pc:sldMk cId="847153209" sldId="365"/>
        </pc:sldMkLst>
        <pc:spChg chg="del">
          <ac:chgData name="Đỗ Mạnh Quân" userId="2295b121-f7ae-46cd-a306-a82abffb4d64" providerId="ADAL" clId="{3C01EBB9-8253-DC4A-8B93-E5A2AD8816DF}" dt="2020-11-23T16:21:19.216" v="22" actId="478"/>
          <ac:spMkLst>
            <pc:docMk/>
            <pc:sldMk cId="847153209" sldId="365"/>
            <ac:spMk id="2" creationId="{79085888-E9A5-1249-A2BA-0215D280DD72}"/>
          </ac:spMkLst>
        </pc:spChg>
        <pc:spChg chg="del">
          <ac:chgData name="Đỗ Mạnh Quân" userId="2295b121-f7ae-46cd-a306-a82abffb4d64" providerId="ADAL" clId="{3C01EBB9-8253-DC4A-8B93-E5A2AD8816DF}" dt="2020-11-23T16:21:17.878" v="21" actId="478"/>
          <ac:spMkLst>
            <pc:docMk/>
            <pc:sldMk cId="847153209" sldId="365"/>
            <ac:spMk id="3" creationId="{8B7B7F24-141D-634C-9A3F-991FCBCBBA1A}"/>
          </ac:spMkLst>
        </pc:spChg>
      </pc:sldChg>
      <pc:sldChg chg="modSp add mod">
        <pc:chgData name="Đỗ Mạnh Quân" userId="2295b121-f7ae-46cd-a306-a82abffb4d64" providerId="ADAL" clId="{3C01EBB9-8253-DC4A-8B93-E5A2AD8816DF}" dt="2020-11-23T16:21:47.703" v="75" actId="20577"/>
        <pc:sldMkLst>
          <pc:docMk/>
          <pc:sldMk cId="1142947149" sldId="366"/>
        </pc:sldMkLst>
        <pc:spChg chg="mod">
          <ac:chgData name="Đỗ Mạnh Quân" userId="2295b121-f7ae-46cd-a306-a82abffb4d64" providerId="ADAL" clId="{3C01EBB9-8253-DC4A-8B93-E5A2AD8816DF}" dt="2020-11-23T16:21:47.703" v="75" actId="20577"/>
          <ac:spMkLst>
            <pc:docMk/>
            <pc:sldMk cId="1142947149" sldId="366"/>
            <ac:spMk id="115" creationId="{C0B59666-0602-41A4-BAE7-B26280016278}"/>
          </ac:spMkLst>
        </pc:spChg>
      </pc:sldChg>
      <pc:sldChg chg="addSp delSp modSp new mod modAnim">
        <pc:chgData name="Đỗ Mạnh Quân" userId="2295b121-f7ae-46cd-a306-a82abffb4d64" providerId="ADAL" clId="{3C01EBB9-8253-DC4A-8B93-E5A2AD8816DF}" dt="2020-11-23T16:33:14.517" v="623" actId="113"/>
        <pc:sldMkLst>
          <pc:docMk/>
          <pc:sldMk cId="3988842771" sldId="367"/>
        </pc:sldMkLst>
        <pc:spChg chg="del">
          <ac:chgData name="Đỗ Mạnh Quân" userId="2295b121-f7ae-46cd-a306-a82abffb4d64" providerId="ADAL" clId="{3C01EBB9-8253-DC4A-8B93-E5A2AD8816DF}" dt="2020-11-23T16:27:57.234" v="504" actId="478"/>
          <ac:spMkLst>
            <pc:docMk/>
            <pc:sldMk cId="3988842771" sldId="367"/>
            <ac:spMk id="2" creationId="{C8248A6C-2106-334D-9B7C-E93D340B78A9}"/>
          </ac:spMkLst>
        </pc:spChg>
        <pc:spChg chg="del">
          <ac:chgData name="Đỗ Mạnh Quân" userId="2295b121-f7ae-46cd-a306-a82abffb4d64" providerId="ADAL" clId="{3C01EBB9-8253-DC4A-8B93-E5A2AD8816DF}" dt="2020-11-23T16:27:55.905" v="503" actId="478"/>
          <ac:spMkLst>
            <pc:docMk/>
            <pc:sldMk cId="3988842771" sldId="367"/>
            <ac:spMk id="3" creationId="{8C5D72C6-DF6D-D042-9FA4-643DD36B62D2}"/>
          </ac:spMkLst>
        </pc:spChg>
        <pc:spChg chg="mod ord modVis">
          <ac:chgData name="Đỗ Mạnh Quân" userId="2295b121-f7ae-46cd-a306-a82abffb4d64" providerId="ADAL" clId="{3C01EBB9-8253-DC4A-8B93-E5A2AD8816DF}" dt="2020-11-23T16:29:32.355" v="508" actId="26606"/>
          <ac:spMkLst>
            <pc:docMk/>
            <pc:sldMk cId="3988842771" sldId="367"/>
            <ac:spMk id="4" creationId="{0801F853-60D1-DE43-99DF-02227C7B679B}"/>
          </ac:spMkLst>
        </pc:spChg>
        <pc:spChg chg="add mod">
          <ac:chgData name="Đỗ Mạnh Quân" userId="2295b121-f7ae-46cd-a306-a82abffb4d64" providerId="ADAL" clId="{3C01EBB9-8253-DC4A-8B93-E5A2AD8816DF}" dt="2020-11-23T16:33:14.517" v="623" actId="113"/>
          <ac:spMkLst>
            <pc:docMk/>
            <pc:sldMk cId="3988842771" sldId="367"/>
            <ac:spMk id="6" creationId="{551C0609-59E0-874A-BE3D-2CE338ADF43E}"/>
          </ac:spMkLst>
        </pc:spChg>
        <pc:spChg chg="add mod">
          <ac:chgData name="Đỗ Mạnh Quân" userId="2295b121-f7ae-46cd-a306-a82abffb4d64" providerId="ADAL" clId="{3C01EBB9-8253-DC4A-8B93-E5A2AD8816DF}" dt="2020-11-23T16:33:06.482" v="621" actId="113"/>
          <ac:spMkLst>
            <pc:docMk/>
            <pc:sldMk cId="3988842771" sldId="367"/>
            <ac:spMk id="7" creationId="{055E1239-04A6-9540-A5F5-865FE664AD65}"/>
          </ac:spMkLst>
        </pc:spChg>
        <pc:picChg chg="add mod">
          <ac:chgData name="Đỗ Mạnh Quân" userId="2295b121-f7ae-46cd-a306-a82abffb4d64" providerId="ADAL" clId="{3C01EBB9-8253-DC4A-8B93-E5A2AD8816DF}" dt="2020-11-23T16:29:32.355" v="508" actId="26606"/>
          <ac:picMkLst>
            <pc:docMk/>
            <pc:sldMk cId="3988842771" sldId="367"/>
            <ac:picMk id="8194" creationId="{40542842-ED68-4A48-B7B6-EC01650DCCEC}"/>
          </ac:picMkLst>
        </pc:picChg>
      </pc:sldChg>
      <pc:sldChg chg="addSp delSp modSp new del mod">
        <pc:chgData name="Đỗ Mạnh Quân" userId="2295b121-f7ae-46cd-a306-a82abffb4d64" providerId="ADAL" clId="{3C01EBB9-8253-DC4A-8B93-E5A2AD8816DF}" dt="2020-11-23T16:33:47.455" v="631" actId="2696"/>
        <pc:sldMkLst>
          <pc:docMk/>
          <pc:sldMk cId="131746092" sldId="368"/>
        </pc:sldMkLst>
        <pc:spChg chg="del">
          <ac:chgData name="Đỗ Mạnh Quân" userId="2295b121-f7ae-46cd-a306-a82abffb4d64" providerId="ADAL" clId="{3C01EBB9-8253-DC4A-8B93-E5A2AD8816DF}" dt="2020-11-23T16:33:22.521" v="627" actId="478"/>
          <ac:spMkLst>
            <pc:docMk/>
            <pc:sldMk cId="131746092" sldId="368"/>
            <ac:spMk id="2" creationId="{B23AE3EF-2F12-C74B-B54C-D34C8698FAB3}"/>
          </ac:spMkLst>
        </pc:spChg>
        <pc:spChg chg="del mod">
          <ac:chgData name="Đỗ Mạnh Quân" userId="2295b121-f7ae-46cd-a306-a82abffb4d64" providerId="ADAL" clId="{3C01EBB9-8253-DC4A-8B93-E5A2AD8816DF}" dt="2020-11-23T16:33:21.242" v="626" actId="478"/>
          <ac:spMkLst>
            <pc:docMk/>
            <pc:sldMk cId="131746092" sldId="368"/>
            <ac:spMk id="3" creationId="{8DEF6243-54AF-1C4A-B162-F34055F6C89A}"/>
          </ac:spMkLst>
        </pc:spChg>
        <pc:picChg chg="add del mod">
          <ac:chgData name="Đỗ Mạnh Quân" userId="2295b121-f7ae-46cd-a306-a82abffb4d64" providerId="ADAL" clId="{3C01EBB9-8253-DC4A-8B93-E5A2AD8816DF}" dt="2020-11-23T16:33:34.348" v="629"/>
          <ac:picMkLst>
            <pc:docMk/>
            <pc:sldMk cId="131746092" sldId="368"/>
            <ac:picMk id="5" creationId="{64CE1AD1-2D80-A740-BBD9-17A8FFA96045}"/>
          </ac:picMkLst>
        </pc:picChg>
      </pc:sldChg>
      <pc:sldChg chg="delSp new del mod">
        <pc:chgData name="Đỗ Mạnh Quân" userId="2295b121-f7ae-46cd-a306-a82abffb4d64" providerId="ADAL" clId="{3C01EBB9-8253-DC4A-8B93-E5A2AD8816DF}" dt="2020-11-23T16:35:01.810" v="674" actId="2696"/>
        <pc:sldMkLst>
          <pc:docMk/>
          <pc:sldMk cId="1942389623" sldId="368"/>
        </pc:sldMkLst>
        <pc:spChg chg="del">
          <ac:chgData name="Đỗ Mạnh Quân" userId="2295b121-f7ae-46cd-a306-a82abffb4d64" providerId="ADAL" clId="{3C01EBB9-8253-DC4A-8B93-E5A2AD8816DF}" dt="2020-11-23T16:34:29.374" v="641" actId="478"/>
          <ac:spMkLst>
            <pc:docMk/>
            <pc:sldMk cId="1942389623" sldId="368"/>
            <ac:spMk id="2" creationId="{56E37C32-9CD2-2344-AAE9-2F0E4D153747}"/>
          </ac:spMkLst>
        </pc:spChg>
        <pc:spChg chg="del">
          <ac:chgData name="Đỗ Mạnh Quân" userId="2295b121-f7ae-46cd-a306-a82abffb4d64" providerId="ADAL" clId="{3C01EBB9-8253-DC4A-8B93-E5A2AD8816DF}" dt="2020-11-23T16:34:28.028" v="640" actId="478"/>
          <ac:spMkLst>
            <pc:docMk/>
            <pc:sldMk cId="1942389623" sldId="368"/>
            <ac:spMk id="3" creationId="{57C5DDA2-5F53-5A4A-BE8E-36D50D454C9C}"/>
          </ac:spMkLst>
        </pc:spChg>
      </pc:sldChg>
      <pc:sldChg chg="addSp delSp modSp add mod">
        <pc:chgData name="Đỗ Mạnh Quân" userId="2295b121-f7ae-46cd-a306-a82abffb4d64" providerId="ADAL" clId="{3C01EBB9-8253-DC4A-8B93-E5A2AD8816DF}" dt="2020-11-23T16:34:54.019" v="673" actId="20577"/>
        <pc:sldMkLst>
          <pc:docMk/>
          <pc:sldMk cId="2219619301" sldId="369"/>
        </pc:sldMkLst>
        <pc:spChg chg="mod">
          <ac:chgData name="Đỗ Mạnh Quân" userId="2295b121-f7ae-46cd-a306-a82abffb4d64" providerId="ADAL" clId="{3C01EBB9-8253-DC4A-8B93-E5A2AD8816DF}" dt="2020-11-23T16:34:54.019" v="673" actId="20577"/>
          <ac:spMkLst>
            <pc:docMk/>
            <pc:sldMk cId="2219619301" sldId="369"/>
            <ac:spMk id="115" creationId="{C0B59666-0602-41A4-BAE7-B26280016278}"/>
          </ac:spMkLst>
        </pc:spChg>
        <pc:grpChg chg="del">
          <ac:chgData name="Đỗ Mạnh Quân" userId="2295b121-f7ae-46cd-a306-a82abffb4d64" providerId="ADAL" clId="{3C01EBB9-8253-DC4A-8B93-E5A2AD8816DF}" dt="2020-11-23T16:34:31.995" v="643" actId="478"/>
          <ac:grpSpMkLst>
            <pc:docMk/>
            <pc:sldMk cId="2219619301" sldId="369"/>
            <ac:grpSpMk id="220" creationId="{2106EF96-683D-4666-80FF-3434DCA2DCE6}"/>
          </ac:grpSpMkLst>
        </pc:grpChg>
        <pc:picChg chg="add mod">
          <ac:chgData name="Đỗ Mạnh Quân" userId="2295b121-f7ae-46cd-a306-a82abffb4d64" providerId="ADAL" clId="{3C01EBB9-8253-DC4A-8B93-E5A2AD8816DF}" dt="2020-11-23T16:34:38.096" v="645" actId="1076"/>
          <ac:picMkLst>
            <pc:docMk/>
            <pc:sldMk cId="2219619301" sldId="369"/>
            <ac:picMk id="98" creationId="{436A3210-1F9A-B44D-958D-AF54A36DFD79}"/>
          </ac:picMkLst>
        </pc:picChg>
      </pc:sldChg>
      <pc:sldChg chg="addSp delSp modSp new mod">
        <pc:chgData name="Đỗ Mạnh Quân" userId="2295b121-f7ae-46cd-a306-a82abffb4d64" providerId="ADAL" clId="{3C01EBB9-8253-DC4A-8B93-E5A2AD8816DF}" dt="2020-11-23T16:44:43.119" v="957" actId="20577"/>
        <pc:sldMkLst>
          <pc:docMk/>
          <pc:sldMk cId="1369000386" sldId="370"/>
        </pc:sldMkLst>
        <pc:spChg chg="del">
          <ac:chgData name="Đỗ Mạnh Quân" userId="2295b121-f7ae-46cd-a306-a82abffb4d64" providerId="ADAL" clId="{3C01EBB9-8253-DC4A-8B93-E5A2AD8816DF}" dt="2020-11-23T16:43:50.707" v="931" actId="478"/>
          <ac:spMkLst>
            <pc:docMk/>
            <pc:sldMk cId="1369000386" sldId="370"/>
            <ac:spMk id="2" creationId="{19E016E8-F683-784B-9553-E29DC6DAE48F}"/>
          </ac:spMkLst>
        </pc:spChg>
        <pc:spChg chg="del">
          <ac:chgData name="Đỗ Mạnh Quân" userId="2295b121-f7ae-46cd-a306-a82abffb4d64" providerId="ADAL" clId="{3C01EBB9-8253-DC4A-8B93-E5A2AD8816DF}" dt="2020-11-23T16:43:49.105" v="930" actId="478"/>
          <ac:spMkLst>
            <pc:docMk/>
            <pc:sldMk cId="1369000386" sldId="370"/>
            <ac:spMk id="3" creationId="{AAB49F1D-7B1D-544A-BD2F-E498DCAD17CF}"/>
          </ac:spMkLst>
        </pc:spChg>
        <pc:spChg chg="mod ord">
          <ac:chgData name="Đỗ Mạnh Quân" userId="2295b121-f7ae-46cd-a306-a82abffb4d64" providerId="ADAL" clId="{3C01EBB9-8253-DC4A-8B93-E5A2AD8816DF}" dt="2020-11-23T16:44:17.532" v="933" actId="26606"/>
          <ac:spMkLst>
            <pc:docMk/>
            <pc:sldMk cId="1369000386" sldId="370"/>
            <ac:spMk id="4" creationId="{2982D189-94AF-C74E-975F-CBC5FDDB7DEA}"/>
          </ac:spMkLst>
        </pc:spChg>
        <pc:spChg chg="add mod">
          <ac:chgData name="Đỗ Mạnh Quân" userId="2295b121-f7ae-46cd-a306-a82abffb4d64" providerId="ADAL" clId="{3C01EBB9-8253-DC4A-8B93-E5A2AD8816DF}" dt="2020-11-23T16:44:43.119" v="957" actId="20577"/>
          <ac:spMkLst>
            <pc:docMk/>
            <pc:sldMk cId="1369000386" sldId="370"/>
            <ac:spMk id="5" creationId="{E59DD230-B020-5E4D-9C62-A89B89ABCC4B}"/>
          </ac:spMkLst>
        </pc:spChg>
        <pc:spChg chg="add del">
          <ac:chgData name="Đỗ Mạnh Quân" userId="2295b121-f7ae-46cd-a306-a82abffb4d64" providerId="ADAL" clId="{3C01EBB9-8253-DC4A-8B93-E5A2AD8816DF}" dt="2020-11-23T16:44:20.603" v="934" actId="478"/>
          <ac:spMkLst>
            <pc:docMk/>
            <pc:sldMk cId="1369000386" sldId="370"/>
            <ac:spMk id="71" creationId="{1AB5B5B1-2FC0-4A3B-B7BD-7D8BD03D28D6}"/>
          </ac:spMkLst>
        </pc:spChg>
        <pc:picChg chg="add mod">
          <ac:chgData name="Đỗ Mạnh Quân" userId="2295b121-f7ae-46cd-a306-a82abffb4d64" providerId="ADAL" clId="{3C01EBB9-8253-DC4A-8B93-E5A2AD8816DF}" dt="2020-11-23T16:44:25.236" v="935" actId="1076"/>
          <ac:picMkLst>
            <pc:docMk/>
            <pc:sldMk cId="1369000386" sldId="370"/>
            <ac:picMk id="1026" creationId="{2BE0AFC2-6F56-BF44-82ED-3DA5E2AC7481}"/>
          </ac:picMkLst>
        </pc:picChg>
      </pc:sldChg>
      <pc:sldChg chg="addSp delSp modSp new mod">
        <pc:chgData name="Đỗ Mạnh Quân" userId="2295b121-f7ae-46cd-a306-a82abffb4d64" providerId="ADAL" clId="{3C01EBB9-8253-DC4A-8B93-E5A2AD8816DF}" dt="2020-11-23T16:46:18.080" v="1040" actId="26606"/>
        <pc:sldMkLst>
          <pc:docMk/>
          <pc:sldMk cId="266979262" sldId="371"/>
        </pc:sldMkLst>
        <pc:spChg chg="del">
          <ac:chgData name="Đỗ Mạnh Quân" userId="2295b121-f7ae-46cd-a306-a82abffb4d64" providerId="ADAL" clId="{3C01EBB9-8253-DC4A-8B93-E5A2AD8816DF}" dt="2020-11-23T16:44:51.519" v="960" actId="478"/>
          <ac:spMkLst>
            <pc:docMk/>
            <pc:sldMk cId="266979262" sldId="371"/>
            <ac:spMk id="2" creationId="{0B78A26C-AB31-E54F-A135-CA64D396071D}"/>
          </ac:spMkLst>
        </pc:spChg>
        <pc:spChg chg="del">
          <ac:chgData name="Đỗ Mạnh Quân" userId="2295b121-f7ae-46cd-a306-a82abffb4d64" providerId="ADAL" clId="{3C01EBB9-8253-DC4A-8B93-E5A2AD8816DF}" dt="2020-11-23T16:44:50.326" v="959" actId="478"/>
          <ac:spMkLst>
            <pc:docMk/>
            <pc:sldMk cId="266979262" sldId="371"/>
            <ac:spMk id="3" creationId="{3A59FD13-6DDB-284C-845C-3A346CE1BC2B}"/>
          </ac:spMkLst>
        </pc:spChg>
        <pc:spChg chg="mod ord modVis">
          <ac:chgData name="Đỗ Mạnh Quân" userId="2295b121-f7ae-46cd-a306-a82abffb4d64" providerId="ADAL" clId="{3C01EBB9-8253-DC4A-8B93-E5A2AD8816DF}" dt="2020-11-23T16:46:18.080" v="1040" actId="26606"/>
          <ac:spMkLst>
            <pc:docMk/>
            <pc:sldMk cId="266979262" sldId="371"/>
            <ac:spMk id="4" creationId="{E764EFDD-42ED-3447-A734-D592098068F2}"/>
          </ac:spMkLst>
        </pc:spChg>
        <pc:spChg chg="add del mod">
          <ac:chgData name="Đỗ Mạnh Quân" userId="2295b121-f7ae-46cd-a306-a82abffb4d64" providerId="ADAL" clId="{3C01EBB9-8253-DC4A-8B93-E5A2AD8816DF}" dt="2020-11-23T16:46:09.082" v="1036" actId="478"/>
          <ac:spMkLst>
            <pc:docMk/>
            <pc:sldMk cId="266979262" sldId="371"/>
            <ac:spMk id="5" creationId="{E66B3E65-F634-CA46-B28B-3B0A3CA0205E}"/>
          </ac:spMkLst>
        </pc:spChg>
        <pc:picChg chg="add del">
          <ac:chgData name="Đỗ Mạnh Quân" userId="2295b121-f7ae-46cd-a306-a82abffb4d64" providerId="ADAL" clId="{3C01EBB9-8253-DC4A-8B93-E5A2AD8816DF}" dt="2020-11-23T16:46:10.739" v="1038"/>
          <ac:picMkLst>
            <pc:docMk/>
            <pc:sldMk cId="266979262" sldId="371"/>
            <ac:picMk id="2050" creationId="{C2DA5A72-BDDF-8842-A512-6E7B0593173F}"/>
          </ac:picMkLst>
        </pc:picChg>
        <pc:picChg chg="add mod">
          <ac:chgData name="Đỗ Mạnh Quân" userId="2295b121-f7ae-46cd-a306-a82abffb4d64" providerId="ADAL" clId="{3C01EBB9-8253-DC4A-8B93-E5A2AD8816DF}" dt="2020-11-23T16:46:18.080" v="1040" actId="26606"/>
          <ac:picMkLst>
            <pc:docMk/>
            <pc:sldMk cId="266979262" sldId="371"/>
            <ac:picMk id="2052" creationId="{09E698CC-BC62-E340-8E4B-5C5AA9BCDDA8}"/>
          </ac:picMkLst>
        </pc:picChg>
      </pc:sldChg>
      <pc:sldChg chg="delSp new del mod">
        <pc:chgData name="Đỗ Mạnh Quân" userId="2295b121-f7ae-46cd-a306-a82abffb4d64" providerId="ADAL" clId="{3C01EBB9-8253-DC4A-8B93-E5A2AD8816DF}" dt="2020-11-23T16:46:37.703" v="1044" actId="2696"/>
        <pc:sldMkLst>
          <pc:docMk/>
          <pc:sldMk cId="2928846045" sldId="372"/>
        </pc:sldMkLst>
        <pc:spChg chg="del">
          <ac:chgData name="Đỗ Mạnh Quân" userId="2295b121-f7ae-46cd-a306-a82abffb4d64" providerId="ADAL" clId="{3C01EBB9-8253-DC4A-8B93-E5A2AD8816DF}" dt="2020-11-23T16:46:32.595" v="1043" actId="478"/>
          <ac:spMkLst>
            <pc:docMk/>
            <pc:sldMk cId="2928846045" sldId="372"/>
            <ac:spMk id="2" creationId="{974F64E0-6BBB-2F40-9054-A68DF9ECB683}"/>
          </ac:spMkLst>
        </pc:spChg>
        <pc:spChg chg="del">
          <ac:chgData name="Đỗ Mạnh Quân" userId="2295b121-f7ae-46cd-a306-a82abffb4d64" providerId="ADAL" clId="{3C01EBB9-8253-DC4A-8B93-E5A2AD8816DF}" dt="2020-11-23T16:46:31.037" v="1042" actId="478"/>
          <ac:spMkLst>
            <pc:docMk/>
            <pc:sldMk cId="2928846045" sldId="372"/>
            <ac:spMk id="3" creationId="{6DB1CD7D-C4E6-1C48-B0FC-4CEA63F7DEC4}"/>
          </ac:spMkLst>
        </pc:spChg>
      </pc:sldChg>
      <pc:sldChg chg="add del">
        <pc:chgData name="Đỗ Mạnh Quân" userId="2295b121-f7ae-46cd-a306-a82abffb4d64" providerId="ADAL" clId="{3C01EBB9-8253-DC4A-8B93-E5A2AD8816DF}" dt="2020-11-23T16:46:43.356" v="1046" actId="2890"/>
        <pc:sldMkLst>
          <pc:docMk/>
          <pc:sldMk cId="4178335127" sldId="3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18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28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0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3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958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78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993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88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89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39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507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92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555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52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26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7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422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416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509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556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12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244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444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93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443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535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C19FCA-FAFE-0041-965C-9C9BA5FC5DB5}" type="slidenum">
              <a:rPr lang="en-US" smtClean="0"/>
              <a:t>6</a:t>
            </a:fld>
            <a:endParaRPr lang="en-US"/>
          </a:p>
        </p:txBody>
      </p:sp>
    </p:spTree>
    <p:extLst>
      <p:ext uri="{BB962C8B-B14F-4D97-AF65-F5344CB8AC3E}">
        <p14:creationId xmlns:p14="http://schemas.microsoft.com/office/powerpoint/2010/main" val="1932482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697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757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421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99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06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13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448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446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785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65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602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83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18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612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506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727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7994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108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801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41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5318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006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612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45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4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013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037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166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557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115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64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302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737"/>
                </a:solidFill>
                <a:effectLst/>
                <a:latin typeface="Quattrocento Sans"/>
              </a:rPr>
              <a:t>Dynamic programming reduces the number of computations by moving systematically from one end to the other, building the best solution as it goes. The way it solves the problem is by moving backwards from the office to your apartment. If we are in any intersection with no further intersections to go, we have no decision to make and simply incur the delay corresponding to that intersection. In the next intersection (second to last), we only have to decide the best possible route until the next intersection because we have already found out the best way to get from the last intersection to the office. This way, we are not recomputing anything. We continue the same approach till we reach the apartment. Hence, by this time, we would have built the best possible path from our apartment to the office.</a:t>
            </a:r>
            <a:endParaRPr lang="en-US" dirty="0"/>
          </a:p>
        </p:txBody>
      </p:sp>
      <p:sp>
        <p:nvSpPr>
          <p:cNvPr id="4" name="Slide Number Placeholder 3"/>
          <p:cNvSpPr>
            <a:spLocks noGrp="1"/>
          </p:cNvSpPr>
          <p:nvPr>
            <p:ph type="sldNum" sz="quarter" idx="5"/>
          </p:nvPr>
        </p:nvSpPr>
        <p:spPr/>
        <p:txBody>
          <a:bodyPr/>
          <a:lstStyle/>
          <a:p>
            <a:fld id="{AAC19FCA-FAFE-0041-965C-9C9BA5FC5DB5}" type="slidenum">
              <a:rPr lang="en-US" smtClean="0"/>
              <a:t>76</a:t>
            </a:fld>
            <a:endParaRPr lang="en-US"/>
          </a:p>
        </p:txBody>
      </p:sp>
    </p:spTree>
    <p:extLst>
      <p:ext uri="{BB962C8B-B14F-4D97-AF65-F5344CB8AC3E}">
        <p14:creationId xmlns:p14="http://schemas.microsoft.com/office/powerpoint/2010/main" val="6588040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2978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079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393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3324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0D73E-0CD3-C145-91B7-C90C90401E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D4C9-FC08-7A48-8843-0EAE713B6E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73F74-6D74-1F4F-81BC-6E00CB0F2EE4}"/>
              </a:ext>
            </a:extLst>
          </p:cNvPr>
          <p:cNvSpPr>
            <a:spLocks noGrp="1"/>
          </p:cNvSpPr>
          <p:nvPr>
            <p:ph type="dt" sz="half" idx="10"/>
          </p:nvPr>
        </p:nvSpPr>
        <p:spPr/>
        <p:txBody>
          <a:bodyPr/>
          <a:lstStyle/>
          <a:p>
            <a:fld id="{29785376-AEAA-D948-812A-E6494C9A5CD9}" type="datetimeFigureOut">
              <a:rPr lang="en-US" smtClean="0"/>
              <a:t>1/3/21</a:t>
            </a:fld>
            <a:endParaRPr lang="en-US"/>
          </a:p>
        </p:txBody>
      </p:sp>
      <p:sp>
        <p:nvSpPr>
          <p:cNvPr id="5" name="Footer Placeholder 4">
            <a:extLst>
              <a:ext uri="{FF2B5EF4-FFF2-40B4-BE49-F238E27FC236}">
                <a16:creationId xmlns:a16="http://schemas.microsoft.com/office/drawing/2014/main" id="{BA569B32-4DA8-AD40-BD29-3805E34A3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1278E-33F0-6643-A667-4D56785BA2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267583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85489" y="562889"/>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864255" y="1801391"/>
            <a:ext cx="4195471"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latin typeface="Times New Roman" panose="02020603050405020304" pitchFamily="18" charset="0"/>
                <a:cs typeface="Times New Roman" panose="02020603050405020304" pitchFamily="18" charset="0"/>
              </a:rPr>
              <a:t>THUẬT TOÁN:</a:t>
            </a:r>
            <a:br>
              <a:rPr lang="en" sz="3600" dirty="0">
                <a:latin typeface="Times New Roman" panose="02020603050405020304" pitchFamily="18" charset="0"/>
                <a:cs typeface="Times New Roman" panose="02020603050405020304" pitchFamily="18" charset="0"/>
              </a:rPr>
            </a:br>
            <a:r>
              <a:rPr lang="en" sz="3600" dirty="0">
                <a:latin typeface="Times New Roman" panose="02020603050405020304" pitchFamily="18" charset="0"/>
                <a:cs typeface="Times New Roman" panose="02020603050405020304" pitchFamily="18" charset="0"/>
              </a:rPr>
              <a:t>QUY HOẠCH ĐỘNG</a:t>
            </a:r>
            <a:endParaRPr sz="3600" dirty="0">
              <a:latin typeface="Times New Roman" panose="02020603050405020304" pitchFamily="18" charset="0"/>
              <a:cs typeface="Times New Roman" panose="02020603050405020304" pitchFamily="18" charset="0"/>
            </a:endParaRPr>
          </a:p>
        </p:txBody>
      </p:sp>
      <p:sp>
        <p:nvSpPr>
          <p:cNvPr id="339" name="Google Shape;338;p12">
            <a:extLst>
              <a:ext uri="{FF2B5EF4-FFF2-40B4-BE49-F238E27FC236}">
                <a16:creationId xmlns:a16="http://schemas.microsoft.com/office/drawing/2014/main" id="{33002C88-BAA7-430D-AD00-A19498A1D6F1}"/>
              </a:ext>
            </a:extLst>
          </p:cNvPr>
          <p:cNvSpPr txBox="1">
            <a:spLocks/>
          </p:cNvSpPr>
          <p:nvPr/>
        </p:nvSpPr>
        <p:spPr>
          <a:xfrm>
            <a:off x="186272" y="3873964"/>
            <a:ext cx="4195471" cy="95458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18521283 – </a:t>
            </a:r>
            <a:r>
              <a:rPr lang="en-US" sz="1600" dirty="0" err="1">
                <a:latin typeface="Times New Roman" panose="02020603050405020304" pitchFamily="18" charset="0"/>
                <a:cs typeface="Times New Roman" panose="02020603050405020304" pitchFamily="18" charset="0"/>
              </a:rPr>
              <a:t>Đỗ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Mạnh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Quân</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18521427 – Nguyễn Hoàng Thiên</a:t>
            </a:r>
          </a:p>
          <a:p>
            <a:r>
              <a:rPr lang="en-US" sz="1600" dirty="0">
                <a:latin typeface="Times New Roman" panose="02020603050405020304" pitchFamily="18" charset="0"/>
                <a:cs typeface="Times New Roman" panose="02020603050405020304" pitchFamily="18" charset="0"/>
              </a:rPr>
              <a:t>18520934 – Phan </a:t>
            </a:r>
            <a:r>
              <a:rPr lang="en-US" sz="1600" dirty="0" err="1">
                <a:latin typeface="Times New Roman" panose="02020603050405020304" pitchFamily="18" charset="0"/>
                <a:cs typeface="Times New Roman" panose="02020603050405020304" pitchFamily="18" charset="0"/>
              </a:rPr>
              <a:t>Thị</a:t>
            </a:r>
            <a:r>
              <a:rPr lang="en-US" sz="1600" dirty="0">
                <a:latin typeface="Times New Roman" panose="02020603050405020304" pitchFamily="18" charset="0"/>
                <a:cs typeface="Times New Roman" panose="02020603050405020304" pitchFamily="18" charset="0"/>
              </a:rPr>
              <a:t> Kim Khoa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509254" y="1826935"/>
            <a:ext cx="3661285" cy="9481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0</a:t>
            </a: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endParaRPr lang="en-US" dirty="0">
              <a:latin typeface="Times New Roman" panose="02020603050405020304" pitchFamily="18" charset="0"/>
              <a:cs typeface="Times New Roman" panose="02020603050405020304" pitchFamily="18" charset="0"/>
            </a:endParaRPr>
          </a:p>
        </p:txBody>
      </p:sp>
      <p:sp>
        <p:nvSpPr>
          <p:cNvPr id="50" name="Down Arrow 35">
            <a:extLst>
              <a:ext uri="{FF2B5EF4-FFF2-40B4-BE49-F238E27FC236}">
                <a16:creationId xmlns:a16="http://schemas.microsoft.com/office/drawing/2014/main" id="{AD832869-088E-4615-92ED-791B12055161}"/>
              </a:ext>
            </a:extLst>
          </p:cNvPr>
          <p:cNvSpPr/>
          <p:nvPr/>
        </p:nvSpPr>
        <p:spPr>
          <a:xfrm>
            <a:off x="4170545" y="3015738"/>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205804" y="2714235"/>
            <a:ext cx="250722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1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1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50"/>
                                        </p:tgtEl>
                                      </p:cBhvr>
                                    </p:animEffect>
                                    <p:set>
                                      <p:cBhvr>
                                        <p:cTn id="29" dur="1" fill="hold">
                                          <p:stCondLst>
                                            <p:cond delay="499"/>
                                          </p:stCondLst>
                                        </p:cTn>
                                        <p:tgtEl>
                                          <p:spTgt spid="5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9"/>
                                        </p:tgtEl>
                                      </p:cBhvr>
                                    </p:animEffect>
                                    <p:set>
                                      <p:cBhvr>
                                        <p:cTn id="32" dur="1" fill="hold">
                                          <p:stCondLst>
                                            <p:cond delay="499"/>
                                          </p:stCondLst>
                                        </p:cTn>
                                        <p:tgtEl>
                                          <p:spTgt spid="4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1"/>
                                        </p:tgtEl>
                                      </p:cBhvr>
                                    </p:animEffect>
                                    <p:set>
                                      <p:cBhvr>
                                        <p:cTn id="35"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49" grpId="1"/>
      <p:bldP spid="50" grpId="0" animBg="1"/>
      <p:bldP spid="50" grpId="1" animBg="1"/>
      <p:bldP spid="51" grpId="0"/>
      <p:bldP spid="5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509255" y="1826935"/>
            <a:ext cx="2065080" cy="9481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a:t>
            </a:r>
          </a:p>
        </p:txBody>
      </p:sp>
      <p:sp>
        <p:nvSpPr>
          <p:cNvPr id="50" name="Down Arrow 35">
            <a:extLst>
              <a:ext uri="{FF2B5EF4-FFF2-40B4-BE49-F238E27FC236}">
                <a16:creationId xmlns:a16="http://schemas.microsoft.com/office/drawing/2014/main" id="{AD832869-088E-4615-92ED-791B12055161}"/>
              </a:ext>
            </a:extLst>
          </p:cNvPr>
          <p:cNvSpPr/>
          <p:nvPr/>
        </p:nvSpPr>
        <p:spPr>
          <a:xfrm>
            <a:off x="4935226" y="2300990"/>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205804" y="2714235"/>
            <a:ext cx="250722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1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388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1"/>
                                        </p:tgtEl>
                                      </p:cBhvr>
                                    </p:animEffect>
                                    <p:set>
                                      <p:cBhvr>
                                        <p:cTn id="27"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animBg="1"/>
      <p:bldP spid="50" grpId="1" animBg="1"/>
      <p:bldP spid="51" grpId="0"/>
      <p:bldP spid="5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509254" y="1826935"/>
            <a:ext cx="3261075" cy="9481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2</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 {1}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1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0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p:txBody>
      </p:sp>
      <p:sp>
        <p:nvSpPr>
          <p:cNvPr id="50" name="Down Arrow 35">
            <a:extLst>
              <a:ext uri="{FF2B5EF4-FFF2-40B4-BE49-F238E27FC236}">
                <a16:creationId xmlns:a16="http://schemas.microsoft.com/office/drawing/2014/main" id="{AD832869-088E-4615-92ED-791B12055161}"/>
              </a:ext>
            </a:extLst>
          </p:cNvPr>
          <p:cNvSpPr/>
          <p:nvPr/>
        </p:nvSpPr>
        <p:spPr>
          <a:xfrm>
            <a:off x="5718523" y="1742213"/>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197921" y="2850607"/>
            <a:ext cx="250722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2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36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1"/>
                                        </p:tgtEl>
                                      </p:cBhvr>
                                    </p:animEffect>
                                    <p:set>
                                      <p:cBhvr>
                                        <p:cTn id="27"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animBg="1"/>
      <p:bldP spid="50" grpId="1" animBg="1"/>
      <p:bldP spid="51" grpId="0"/>
      <p:bldP spid="5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509255" y="1826935"/>
            <a:ext cx="3034752" cy="21853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3</a:t>
            </a: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2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 {1}</a:t>
            </a:r>
          </a:p>
          <a:p>
            <a:pPr marL="11430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1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 {2} = {1, 2}</a:t>
            </a:r>
          </a:p>
          <a:p>
            <a:pPr marL="11430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p:txBody>
      </p:sp>
      <p:sp>
        <p:nvSpPr>
          <p:cNvPr id="50" name="Down Arrow 35">
            <a:extLst>
              <a:ext uri="{FF2B5EF4-FFF2-40B4-BE49-F238E27FC236}">
                <a16:creationId xmlns:a16="http://schemas.microsoft.com/office/drawing/2014/main" id="{AD832869-088E-4615-92ED-791B12055161}"/>
              </a:ext>
            </a:extLst>
          </p:cNvPr>
          <p:cNvSpPr/>
          <p:nvPr/>
        </p:nvSpPr>
        <p:spPr>
          <a:xfrm>
            <a:off x="6463589" y="1403418"/>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229452" y="3991054"/>
            <a:ext cx="250722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3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60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1"/>
                                        </p:tgtEl>
                                      </p:cBhvr>
                                    </p:animEffect>
                                    <p:set>
                                      <p:cBhvr>
                                        <p:cTn id="27"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animBg="1"/>
      <p:bldP spid="50" grpId="1" animBg="1"/>
      <p:bldP spid="51" grpId="0"/>
      <p:bldP spid="5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509255" y="1810161"/>
            <a:ext cx="3034752" cy="25498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4</a:t>
            </a: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4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1}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2}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1} + {1}</a:t>
            </a:r>
          </a:p>
          <a:p>
            <a:pPr marL="114300" indent="0">
              <a:lnSpc>
                <a:spcPct val="100000"/>
              </a:lnSpc>
              <a:spcBef>
                <a:spcPts val="0"/>
              </a:spcBef>
              <a:buNone/>
            </a:pP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2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 {2} = {2, 2}</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 {2} = {1, 1, 2}</a:t>
            </a:r>
          </a:p>
        </p:txBody>
      </p:sp>
      <p:sp>
        <p:nvSpPr>
          <p:cNvPr id="50" name="Down Arrow 35">
            <a:extLst>
              <a:ext uri="{FF2B5EF4-FFF2-40B4-BE49-F238E27FC236}">
                <a16:creationId xmlns:a16="http://schemas.microsoft.com/office/drawing/2014/main" id="{AD832869-088E-4615-92ED-791B12055161}"/>
              </a:ext>
            </a:extLst>
          </p:cNvPr>
          <p:cNvSpPr/>
          <p:nvPr/>
        </p:nvSpPr>
        <p:spPr>
          <a:xfrm>
            <a:off x="7160218" y="878484"/>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221570" y="4335214"/>
            <a:ext cx="250722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5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6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ppt_x"/>
                                          </p:val>
                                        </p:tav>
                                        <p:tav tm="100000">
                                          <p:val>
                                            <p:strVal val="#ppt_x"/>
                                          </p:val>
                                        </p:tav>
                                      </p:tavLst>
                                    </p:anim>
                                    <p:anim calcmode="lin" valueType="num">
                                      <p:cBhvr additive="base">
                                        <p:cTn id="1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1"/>
                                        </p:tgtEl>
                                      </p:cBhvr>
                                    </p:animEffect>
                                    <p:set>
                                      <p:cBhvr>
                                        <p:cTn id="27"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animBg="1"/>
      <p:bldP spid="50" grpId="1" animBg="1"/>
      <p:bldP spid="51" grpId="0"/>
      <p:bldP spid="5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a:latin typeface="Times New Roman" panose="02020603050405020304" pitchFamily="18" charset="0"/>
                <a:cs typeface="Times New Roman" panose="02020603050405020304" pitchFamily="18" charset="0"/>
              </a:rPr>
              <a:t>Staircase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6" name="Group 25">
            <a:extLst>
              <a:ext uri="{FF2B5EF4-FFF2-40B4-BE49-F238E27FC236}">
                <a16:creationId xmlns:a16="http://schemas.microsoft.com/office/drawing/2014/main" id="{FC4FDDED-D4D0-4A2C-9FD5-2425AEC61224}"/>
              </a:ext>
            </a:extLst>
          </p:cNvPr>
          <p:cNvGrpSpPr/>
          <p:nvPr/>
        </p:nvGrpSpPr>
        <p:grpSpPr>
          <a:xfrm>
            <a:off x="3872784" y="1157873"/>
            <a:ext cx="4546603" cy="3646270"/>
            <a:chOff x="6019793" y="1365997"/>
            <a:chExt cx="4546603" cy="3646270"/>
          </a:xfrm>
        </p:grpSpPr>
        <p:grpSp>
          <p:nvGrpSpPr>
            <p:cNvPr id="27" name="Group 26">
              <a:extLst>
                <a:ext uri="{FF2B5EF4-FFF2-40B4-BE49-F238E27FC236}">
                  <a16:creationId xmlns:a16="http://schemas.microsoft.com/office/drawing/2014/main" id="{7B02E5B1-17C7-47ED-9290-E0DD677507D1}"/>
                </a:ext>
              </a:extLst>
            </p:cNvPr>
            <p:cNvGrpSpPr/>
            <p:nvPr/>
          </p:nvGrpSpPr>
          <p:grpSpPr>
            <a:xfrm>
              <a:off x="6096000" y="1365997"/>
              <a:ext cx="4470396" cy="3078666"/>
              <a:chOff x="5808134" y="1705001"/>
              <a:chExt cx="4470396" cy="3078666"/>
            </a:xfrm>
          </p:grpSpPr>
          <p:grpSp>
            <p:nvGrpSpPr>
              <p:cNvPr id="29" name="Group 28">
                <a:extLst>
                  <a:ext uri="{FF2B5EF4-FFF2-40B4-BE49-F238E27FC236}">
                    <a16:creationId xmlns:a16="http://schemas.microsoft.com/office/drawing/2014/main" id="{5342FF17-BFBC-480C-9579-2BC081BEC7E4}"/>
                  </a:ext>
                </a:extLst>
              </p:cNvPr>
              <p:cNvGrpSpPr/>
              <p:nvPr/>
            </p:nvGrpSpPr>
            <p:grpSpPr>
              <a:xfrm>
                <a:off x="5808134" y="2074333"/>
                <a:ext cx="4470396" cy="2709334"/>
                <a:chOff x="3031067" y="1439333"/>
                <a:chExt cx="4470396" cy="2709334"/>
              </a:xfrm>
            </p:grpSpPr>
            <p:cxnSp>
              <p:nvCxnSpPr>
                <p:cNvPr id="35" name="Straight Connector 34">
                  <a:extLst>
                    <a:ext uri="{FF2B5EF4-FFF2-40B4-BE49-F238E27FC236}">
                      <a16:creationId xmlns:a16="http://schemas.microsoft.com/office/drawing/2014/main" id="{CF720345-8969-4AC2-A92A-45718566E920}"/>
                    </a:ext>
                  </a:extLst>
                </p:cNvPr>
                <p:cNvCxnSpPr/>
                <p:nvPr/>
              </p:nvCxnSpPr>
              <p:spPr>
                <a:xfrm>
                  <a:off x="3031067" y="41486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A4DD9AD-2B58-4A5D-9C11-7E7C1DDC869E}"/>
                    </a:ext>
                  </a:extLst>
                </p:cNvPr>
                <p:cNvCxnSpPr>
                  <a:cxnSpLocks/>
                </p:cNvCxnSpPr>
                <p:nvPr/>
              </p:nvCxnSpPr>
              <p:spPr>
                <a:xfrm flipV="1">
                  <a:off x="3776133" y="3556000"/>
                  <a:ext cx="0" cy="592667"/>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B9FF368B-AE3A-4F65-82E1-10BF350516BA}"/>
                    </a:ext>
                  </a:extLst>
                </p:cNvPr>
                <p:cNvCxnSpPr/>
                <p:nvPr/>
              </p:nvCxnSpPr>
              <p:spPr>
                <a:xfrm>
                  <a:off x="3776133" y="35560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D82FB48B-0030-4D58-B1FD-736A6F59C395}"/>
                    </a:ext>
                  </a:extLst>
                </p:cNvPr>
                <p:cNvCxnSpPr>
                  <a:cxnSpLocks/>
                </p:cNvCxnSpPr>
                <p:nvPr/>
              </p:nvCxnSpPr>
              <p:spPr>
                <a:xfrm flipV="1">
                  <a:off x="4521199" y="2997200"/>
                  <a:ext cx="0" cy="5588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0FDE9A9D-0FE7-4339-AB55-AEEB09D4C0D0}"/>
                    </a:ext>
                  </a:extLst>
                </p:cNvPr>
                <p:cNvCxnSpPr/>
                <p:nvPr/>
              </p:nvCxnSpPr>
              <p:spPr>
                <a:xfrm>
                  <a:off x="4521199" y="2997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C9658859-22C5-464C-BAD4-95AA9DB4B494}"/>
                    </a:ext>
                  </a:extLst>
                </p:cNvPr>
                <p:cNvCxnSpPr>
                  <a:cxnSpLocks/>
                </p:cNvCxnSpPr>
                <p:nvPr/>
              </p:nvCxnSpPr>
              <p:spPr>
                <a:xfrm flipV="1">
                  <a:off x="5266265" y="2489200"/>
                  <a:ext cx="0" cy="50800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8CA9652E-1DCA-4A3D-AC72-74B9C5508F4E}"/>
                    </a:ext>
                  </a:extLst>
                </p:cNvPr>
                <p:cNvCxnSpPr/>
                <p:nvPr/>
              </p:nvCxnSpPr>
              <p:spPr>
                <a:xfrm>
                  <a:off x="5266265" y="2489200"/>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81227AEC-E882-47EF-998E-0220F0262A0C}"/>
                    </a:ext>
                  </a:extLst>
                </p:cNvPr>
                <p:cNvCxnSpPr>
                  <a:cxnSpLocks/>
                </p:cNvCxnSpPr>
                <p:nvPr/>
              </p:nvCxnSpPr>
              <p:spPr>
                <a:xfrm flipV="1">
                  <a:off x="6011331" y="1964267"/>
                  <a:ext cx="0" cy="52493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0B120156-1CF2-4091-83AF-DA28082CF916}"/>
                    </a:ext>
                  </a:extLst>
                </p:cNvPr>
                <p:cNvCxnSpPr/>
                <p:nvPr/>
              </p:nvCxnSpPr>
              <p:spPr>
                <a:xfrm>
                  <a:off x="6011331" y="1964267"/>
                  <a:ext cx="745066"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C915C8CB-BF22-46F8-AC34-5D26CF528622}"/>
                    </a:ext>
                  </a:extLst>
                </p:cNvPr>
                <p:cNvCxnSpPr>
                  <a:cxnSpLocks/>
                </p:cNvCxnSpPr>
                <p:nvPr/>
              </p:nvCxnSpPr>
              <p:spPr>
                <a:xfrm flipV="1">
                  <a:off x="6756397" y="1439333"/>
                  <a:ext cx="0" cy="524934"/>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45E5496-1360-41F8-A221-929D6A00BD53}"/>
                    </a:ext>
                  </a:extLst>
                </p:cNvPr>
                <p:cNvCxnSpPr/>
                <p:nvPr/>
              </p:nvCxnSpPr>
              <p:spPr>
                <a:xfrm>
                  <a:off x="6756397" y="1439333"/>
                  <a:ext cx="745066" cy="0"/>
                </a:xfrm>
                <a:prstGeom prst="line">
                  <a:avLst/>
                </a:prstGeom>
              </p:spPr>
              <p:style>
                <a:lnRef idx="3">
                  <a:schemeClr val="dk1"/>
                </a:lnRef>
                <a:fillRef idx="0">
                  <a:schemeClr val="dk1"/>
                </a:fillRef>
                <a:effectRef idx="2">
                  <a:schemeClr val="dk1"/>
                </a:effectRef>
                <a:fontRef idx="minor">
                  <a:schemeClr val="tx1"/>
                </a:fontRef>
              </p:style>
            </p:cxnSp>
          </p:grpSp>
          <p:sp>
            <p:nvSpPr>
              <p:cNvPr id="30" name="TextBox 29">
                <a:extLst>
                  <a:ext uri="{FF2B5EF4-FFF2-40B4-BE49-F238E27FC236}">
                    <a16:creationId xmlns:a16="http://schemas.microsoft.com/office/drawing/2014/main" id="{6894066C-2FD9-4D6C-A02E-F4A5DB30BC87}"/>
                  </a:ext>
                </a:extLst>
              </p:cNvPr>
              <p:cNvSpPr txBox="1"/>
              <p:nvPr/>
            </p:nvSpPr>
            <p:spPr>
              <a:xfrm>
                <a:off x="6739466" y="3718466"/>
                <a:ext cx="423324"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C30AAA5E-3CF5-4E39-A53B-4C4893B01F19}"/>
                  </a:ext>
                </a:extLst>
              </p:cNvPr>
              <p:cNvSpPr txBox="1"/>
              <p:nvPr/>
            </p:nvSpPr>
            <p:spPr>
              <a:xfrm>
                <a:off x="7459137" y="3193534"/>
                <a:ext cx="423324" cy="369332"/>
              </a:xfrm>
              <a:prstGeom prst="rect">
                <a:avLst/>
              </a:prstGeom>
              <a:noFill/>
            </p:spPr>
            <p:txBody>
              <a:bodyPr wrap="square" rtlCol="0">
                <a:spAutoFit/>
              </a:bodyPr>
              <a:lstStyle/>
              <a:p>
                <a:r>
                  <a:rPr lang="en-US" dirty="0"/>
                  <a:t>2</a:t>
                </a:r>
              </a:p>
            </p:txBody>
          </p:sp>
          <p:sp>
            <p:nvSpPr>
              <p:cNvPr id="32" name="TextBox 31">
                <a:extLst>
                  <a:ext uri="{FF2B5EF4-FFF2-40B4-BE49-F238E27FC236}">
                    <a16:creationId xmlns:a16="http://schemas.microsoft.com/office/drawing/2014/main" id="{51018B74-DA74-45DC-A32A-CF72660A63B0}"/>
                  </a:ext>
                </a:extLst>
              </p:cNvPr>
              <p:cNvSpPr txBox="1"/>
              <p:nvPr/>
            </p:nvSpPr>
            <p:spPr>
              <a:xfrm>
                <a:off x="8204203" y="2677068"/>
                <a:ext cx="423324" cy="369332"/>
              </a:xfrm>
              <a:prstGeom prst="rect">
                <a:avLst/>
              </a:prstGeom>
              <a:noFill/>
            </p:spPr>
            <p:txBody>
              <a:bodyPr wrap="square" rtlCol="0">
                <a:spAutoFit/>
              </a:bodyPr>
              <a:lstStyle/>
              <a:p>
                <a:r>
                  <a:rPr lang="en-US" dirty="0"/>
                  <a:t>3</a:t>
                </a:r>
              </a:p>
            </p:txBody>
          </p:sp>
          <p:sp>
            <p:nvSpPr>
              <p:cNvPr id="33" name="TextBox 32">
                <a:extLst>
                  <a:ext uri="{FF2B5EF4-FFF2-40B4-BE49-F238E27FC236}">
                    <a16:creationId xmlns:a16="http://schemas.microsoft.com/office/drawing/2014/main" id="{BE4E22B8-48A4-494B-9FD2-9E9A0C60E953}"/>
                  </a:ext>
                </a:extLst>
              </p:cNvPr>
              <p:cNvSpPr txBox="1"/>
              <p:nvPr/>
            </p:nvSpPr>
            <p:spPr>
              <a:xfrm>
                <a:off x="8957744" y="2229935"/>
                <a:ext cx="423324" cy="369332"/>
              </a:xfrm>
              <a:prstGeom prst="rect">
                <a:avLst/>
              </a:prstGeom>
              <a:noFill/>
            </p:spPr>
            <p:txBody>
              <a:bodyPr wrap="square" rtlCol="0">
                <a:spAutoFit/>
              </a:bodyPr>
              <a:lstStyle/>
              <a:p>
                <a:r>
                  <a:rPr lang="en-US" dirty="0"/>
                  <a:t>4</a:t>
                </a:r>
              </a:p>
            </p:txBody>
          </p:sp>
          <p:sp>
            <p:nvSpPr>
              <p:cNvPr id="34" name="TextBox 33">
                <a:extLst>
                  <a:ext uri="{FF2B5EF4-FFF2-40B4-BE49-F238E27FC236}">
                    <a16:creationId xmlns:a16="http://schemas.microsoft.com/office/drawing/2014/main" id="{D44DF6EC-E131-44BF-97A7-4D94DA368985}"/>
                  </a:ext>
                </a:extLst>
              </p:cNvPr>
              <p:cNvSpPr txBox="1"/>
              <p:nvPr/>
            </p:nvSpPr>
            <p:spPr>
              <a:xfrm>
                <a:off x="9711268" y="1705001"/>
                <a:ext cx="423324" cy="369332"/>
              </a:xfrm>
              <a:prstGeom prst="rect">
                <a:avLst/>
              </a:prstGeom>
              <a:noFill/>
            </p:spPr>
            <p:txBody>
              <a:bodyPr wrap="square" rtlCol="0">
                <a:spAutoFit/>
              </a:bodyPr>
              <a:lstStyle/>
              <a:p>
                <a:r>
                  <a:rPr lang="en-US" dirty="0"/>
                  <a:t>5</a:t>
                </a:r>
              </a:p>
            </p:txBody>
          </p:sp>
        </p:grpSp>
        <p:sp>
          <p:nvSpPr>
            <p:cNvPr id="28" name="TextBox 27">
              <a:extLst>
                <a:ext uri="{FF2B5EF4-FFF2-40B4-BE49-F238E27FC236}">
                  <a16:creationId xmlns:a16="http://schemas.microsoft.com/office/drawing/2014/main" id="{A9F943FA-A1BE-486B-B208-CC83184F970D}"/>
                </a:ext>
              </a:extLst>
            </p:cNvPr>
            <p:cNvSpPr txBox="1"/>
            <p:nvPr/>
          </p:nvSpPr>
          <p:spPr>
            <a:xfrm>
              <a:off x="6019793" y="4642935"/>
              <a:ext cx="1269999" cy="369332"/>
            </a:xfrm>
            <a:prstGeom prst="rect">
              <a:avLst/>
            </a:prstGeom>
            <a:noFill/>
          </p:spPr>
          <p:txBody>
            <a:bodyPr wrap="square" rtlCol="0">
              <a:spAutoFit/>
            </a:bodyPr>
            <a:lstStyle/>
            <a:p>
              <a:r>
                <a:rPr lang="en-US" dirty="0"/>
                <a:t>ground</a:t>
              </a:r>
            </a:p>
          </p:txBody>
        </p:sp>
      </p:grpSp>
      <p:sp>
        <p:nvSpPr>
          <p:cNvPr id="48" name="Text Placeholder 2">
            <a:extLst>
              <a:ext uri="{FF2B5EF4-FFF2-40B4-BE49-F238E27FC236}">
                <a16:creationId xmlns:a16="http://schemas.microsoft.com/office/drawing/2014/main" id="{605EAA67-312B-4F69-A658-A6161D15DE8E}"/>
              </a:ext>
            </a:extLst>
          </p:cNvPr>
          <p:cNvSpPr txBox="1">
            <a:spLocks/>
          </p:cNvSpPr>
          <p:nvPr/>
        </p:nvSpPr>
        <p:spPr>
          <a:xfrm>
            <a:off x="488915" y="1187475"/>
            <a:ext cx="4205142" cy="3693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thang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n = 5 </a:t>
            </a:r>
            <a:r>
              <a:rPr lang="en-US" sz="2000" dirty="0" err="1">
                <a:latin typeface="Times New Roman" panose="02020603050405020304" pitchFamily="18" charset="0"/>
                <a:cs typeface="Times New Roman" panose="02020603050405020304" pitchFamily="18" charset="0"/>
              </a:rPr>
              <a:t>bậc</a:t>
            </a:r>
            <a:endParaRPr lang="en-US" sz="2000" b="1" dirty="0">
              <a:latin typeface="Times New Roman" panose="02020603050405020304" pitchFamily="18" charset="0"/>
              <a:cs typeface="Times New Roman" panose="02020603050405020304" pitchFamily="18" charset="0"/>
            </a:endParaRPr>
          </a:p>
        </p:txBody>
      </p:sp>
      <p:sp>
        <p:nvSpPr>
          <p:cNvPr id="49" name="Text Placeholder 2">
            <a:extLst>
              <a:ext uri="{FF2B5EF4-FFF2-40B4-BE49-F238E27FC236}">
                <a16:creationId xmlns:a16="http://schemas.microsoft.com/office/drawing/2014/main" id="{26C4F790-EB69-484A-8DF5-FB25559787D2}"/>
              </a:ext>
            </a:extLst>
          </p:cNvPr>
          <p:cNvSpPr txBox="1">
            <a:spLocks/>
          </p:cNvSpPr>
          <p:nvPr/>
        </p:nvSpPr>
        <p:spPr>
          <a:xfrm>
            <a:off x="488915" y="1749370"/>
            <a:ext cx="3034752" cy="21065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I = 4</a:t>
            </a:r>
          </a:p>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4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1, 1}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1, 1}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2}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2, 1} + {1}</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2} + 1</a:t>
            </a:r>
          </a:p>
        </p:txBody>
      </p:sp>
      <p:sp>
        <p:nvSpPr>
          <p:cNvPr id="50" name="Down Arrow 35">
            <a:extLst>
              <a:ext uri="{FF2B5EF4-FFF2-40B4-BE49-F238E27FC236}">
                <a16:creationId xmlns:a16="http://schemas.microsoft.com/office/drawing/2014/main" id="{AD832869-088E-4615-92ED-791B12055161}"/>
              </a:ext>
            </a:extLst>
          </p:cNvPr>
          <p:cNvSpPr/>
          <p:nvPr/>
        </p:nvSpPr>
        <p:spPr>
          <a:xfrm>
            <a:off x="7877521" y="509540"/>
            <a:ext cx="186266" cy="558777"/>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2">
            <a:extLst>
              <a:ext uri="{FF2B5EF4-FFF2-40B4-BE49-F238E27FC236}">
                <a16:creationId xmlns:a16="http://schemas.microsoft.com/office/drawing/2014/main" id="{F8559BFC-E6A9-4896-86EF-A170CBDA5BE0}"/>
              </a:ext>
            </a:extLst>
          </p:cNvPr>
          <p:cNvSpPr txBox="1">
            <a:spLocks/>
          </p:cNvSpPr>
          <p:nvPr/>
        </p:nvSpPr>
        <p:spPr>
          <a:xfrm>
            <a:off x="2759918" y="2812703"/>
            <a:ext cx="1747872"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Có</a:t>
            </a:r>
            <a:r>
              <a:rPr lang="en-US" dirty="0">
                <a:latin typeface="Times New Roman" panose="02020603050405020304" pitchFamily="18" charset="0"/>
                <a:cs typeface="Times New Roman" panose="02020603050405020304" pitchFamily="18" charset="0"/>
                <a:sym typeface="Wingdings" panose="05000000000000000000" pitchFamily="2" charset="2"/>
              </a:rPr>
              <a:t>: 8 </a:t>
            </a:r>
            <a:r>
              <a:rPr lang="en-US" dirty="0" err="1">
                <a:latin typeface="Times New Roman" panose="02020603050405020304" pitchFamily="18" charset="0"/>
                <a:cs typeface="Times New Roman" panose="02020603050405020304" pitchFamily="18" charset="0"/>
                <a:sym typeface="Wingdings" panose="05000000000000000000" pitchFamily="2" charset="2"/>
              </a:rPr>
              <a:t>cách</a:t>
            </a:r>
            <a:endParaRPr lang="vi-VN" sz="2000" dirty="0">
              <a:latin typeface="Times New Roman" panose="02020603050405020304" pitchFamily="18" charset="0"/>
              <a:cs typeface="Times New Roman" panose="02020603050405020304" pitchFamily="18" charset="0"/>
            </a:endParaRPr>
          </a:p>
        </p:txBody>
      </p:sp>
      <p:sp>
        <p:nvSpPr>
          <p:cNvPr id="46" name="Text Placeholder 2">
            <a:extLst>
              <a:ext uri="{FF2B5EF4-FFF2-40B4-BE49-F238E27FC236}">
                <a16:creationId xmlns:a16="http://schemas.microsoft.com/office/drawing/2014/main" id="{CA95F13E-45B5-4B03-BFA7-DB6AA6BFAEF8}"/>
              </a:ext>
            </a:extLst>
          </p:cNvPr>
          <p:cNvSpPr txBox="1">
            <a:spLocks/>
          </p:cNvSpPr>
          <p:nvPr/>
        </p:nvSpPr>
        <p:spPr>
          <a:xfrm>
            <a:off x="488915" y="3855878"/>
            <a:ext cx="3034752" cy="18316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spcBef>
                <a:spcPts val="0"/>
              </a:spcBef>
              <a:buNone/>
            </a:pP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I = 3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bước</a:t>
            </a:r>
            <a:endParaRPr lang="en-US" dirty="0">
              <a:latin typeface="Times New Roman" panose="02020603050405020304" pitchFamily="18" charset="0"/>
              <a:cs typeface="Times New Roman" panose="02020603050405020304" pitchFamily="18" charset="0"/>
            </a:endParaRP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1, 1} + {2}</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{1, 2} + {2}</a:t>
            </a:r>
          </a:p>
          <a:p>
            <a:pPr marL="114300" indent="0">
              <a:lnSpc>
                <a:spcPct val="100000"/>
              </a:lnSpc>
              <a:spcBef>
                <a:spcPts val="0"/>
              </a:spcBef>
              <a:buNone/>
            </a:pPr>
            <a:r>
              <a:rPr lang="en-US" dirty="0">
                <a:latin typeface="Times New Roman" panose="02020603050405020304" pitchFamily="18" charset="0"/>
                <a:cs typeface="Times New Roman" panose="02020603050405020304" pitchFamily="18" charset="0"/>
              </a:rPr>
              <a:t>{2, 1} + {2}</a:t>
            </a:r>
          </a:p>
        </p:txBody>
      </p:sp>
    </p:spTree>
    <p:extLst>
      <p:ext uri="{BB962C8B-B14F-4D97-AF65-F5344CB8AC3E}">
        <p14:creationId xmlns:p14="http://schemas.microsoft.com/office/powerpoint/2010/main" val="244651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1028" name="Picture 4" descr="Cách sử dụng thoái lui Fibonacci trong giao dịch forex | FXTM Global">
            <a:extLst>
              <a:ext uri="{FF2B5EF4-FFF2-40B4-BE49-F238E27FC236}">
                <a16:creationId xmlns:a16="http://schemas.microsoft.com/office/drawing/2014/main" id="{B7666ACF-4B57-41E3-89F6-236C999AF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766" y="727346"/>
            <a:ext cx="4533123" cy="3050764"/>
          </a:xfrm>
          <a:prstGeom prst="rect">
            <a:avLst/>
          </a:prstGeom>
          <a:noFill/>
          <a:extLst>
            <a:ext uri="{909E8E84-426E-40DD-AFC4-6F175D3DCCD1}">
              <a14:hiddenFill xmlns:a14="http://schemas.microsoft.com/office/drawing/2010/main">
                <a:solidFill>
                  <a:srgbClr val="FFFFFF"/>
                </a:solidFill>
              </a14:hiddenFill>
            </a:ext>
          </a:extLst>
        </p:spPr>
      </p:pic>
      <p:sp>
        <p:nvSpPr>
          <p:cNvPr id="2019" name="Google Shape;2019;p3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16</a:t>
            </a:fld>
            <a:endParaRPr>
              <a:solidFill>
                <a:schemeClr val="accent2"/>
              </a:solidFill>
            </a:endParaRPr>
          </a:p>
        </p:txBody>
      </p:sp>
      <p:grpSp>
        <p:nvGrpSpPr>
          <p:cNvPr id="2020" name="Google Shape;2020;p33"/>
          <p:cNvGrpSpPr/>
          <p:nvPr/>
        </p:nvGrpSpPr>
        <p:grpSpPr>
          <a:xfrm>
            <a:off x="3097924" y="533837"/>
            <a:ext cx="5778062" cy="3609071"/>
            <a:chOff x="1177450" y="241631"/>
            <a:chExt cx="6173152" cy="3616776"/>
          </a:xfrm>
        </p:grpSpPr>
        <p:sp>
          <p:nvSpPr>
            <p:cNvPr id="2021" name="Google Shape;2021;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D5D6E0"/>
            </a:solidFill>
            <a:ln>
              <a:noFill/>
            </a:ln>
            <a:effectLst>
              <a:outerShdw blurRad="100013" dist="28575" dir="5400000" algn="bl" rotWithShape="0">
                <a:srgbClr val="38226D">
                  <a:alpha val="3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6" name="Google Shape;2026;p33"/>
          <p:cNvGrpSpPr/>
          <p:nvPr/>
        </p:nvGrpSpPr>
        <p:grpSpPr>
          <a:xfrm>
            <a:off x="7563352" y="3001097"/>
            <a:ext cx="1214233" cy="1885000"/>
            <a:chOff x="6492887" y="4126007"/>
            <a:chExt cx="271993" cy="422295"/>
          </a:xfrm>
        </p:grpSpPr>
        <p:sp>
          <p:nvSpPr>
            <p:cNvPr id="2027" name="Google Shape;2027;p33"/>
            <p:cNvSpPr/>
            <p:nvPr/>
          </p:nvSpPr>
          <p:spPr>
            <a:xfrm rot="10800000">
              <a:off x="6492887" y="4392220"/>
              <a:ext cx="271993" cy="156082"/>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33"/>
            <p:cNvSpPr/>
            <p:nvPr/>
          </p:nvSpPr>
          <p:spPr>
            <a:xfrm flipH="1">
              <a:off x="6563431" y="4299082"/>
              <a:ext cx="180447" cy="104443"/>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33"/>
            <p:cNvSpPr/>
            <p:nvPr/>
          </p:nvSpPr>
          <p:spPr>
            <a:xfrm flipH="1">
              <a:off x="6653655" y="4351284"/>
              <a:ext cx="90223" cy="156685"/>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33"/>
            <p:cNvSpPr/>
            <p:nvPr/>
          </p:nvSpPr>
          <p:spPr>
            <a:xfrm flipH="1">
              <a:off x="6563431" y="4351284"/>
              <a:ext cx="90223" cy="156685"/>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33"/>
            <p:cNvSpPr/>
            <p:nvPr/>
          </p:nvSpPr>
          <p:spPr>
            <a:xfrm>
              <a:off x="6631565" y="4127172"/>
              <a:ext cx="91680" cy="13403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33"/>
            <p:cNvSpPr/>
            <p:nvPr/>
          </p:nvSpPr>
          <p:spPr>
            <a:xfrm>
              <a:off x="6638516" y="4126007"/>
              <a:ext cx="43914" cy="5411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33"/>
            <p:cNvSpPr/>
            <p:nvPr/>
          </p:nvSpPr>
          <p:spPr>
            <a:xfrm>
              <a:off x="6647100" y="4184749"/>
              <a:ext cx="54168" cy="6062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33"/>
            <p:cNvSpPr/>
            <p:nvPr/>
          </p:nvSpPr>
          <p:spPr>
            <a:xfrm>
              <a:off x="6554604" y="4208935"/>
              <a:ext cx="102224" cy="145520"/>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33"/>
            <p:cNvSpPr/>
            <p:nvPr/>
          </p:nvSpPr>
          <p:spPr>
            <a:xfrm>
              <a:off x="6631332" y="4204595"/>
              <a:ext cx="78964" cy="10415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33"/>
            <p:cNvSpPr/>
            <p:nvPr/>
          </p:nvSpPr>
          <p:spPr>
            <a:xfrm>
              <a:off x="6645396" y="4130153"/>
              <a:ext cx="58090" cy="71561"/>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33"/>
            <p:cNvSpPr/>
            <p:nvPr/>
          </p:nvSpPr>
          <p:spPr>
            <a:xfrm>
              <a:off x="6647754" y="4129873"/>
              <a:ext cx="58319" cy="5488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33"/>
            <p:cNvSpPr/>
            <p:nvPr/>
          </p:nvSpPr>
          <p:spPr>
            <a:xfrm>
              <a:off x="6577749" y="4490229"/>
              <a:ext cx="45861" cy="34982"/>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33"/>
            <p:cNvSpPr/>
            <p:nvPr/>
          </p:nvSpPr>
          <p:spPr>
            <a:xfrm>
              <a:off x="6577951" y="4501389"/>
              <a:ext cx="45653" cy="2383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33"/>
            <p:cNvSpPr/>
            <p:nvPr/>
          </p:nvSpPr>
          <p:spPr>
            <a:xfrm>
              <a:off x="6554804" y="4475155"/>
              <a:ext cx="41980" cy="32521"/>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33"/>
            <p:cNvSpPr/>
            <p:nvPr/>
          </p:nvSpPr>
          <p:spPr>
            <a:xfrm>
              <a:off x="6554997" y="4485886"/>
              <a:ext cx="41814" cy="2182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33"/>
            <p:cNvSpPr/>
            <p:nvPr/>
          </p:nvSpPr>
          <p:spPr>
            <a:xfrm>
              <a:off x="6570371" y="4307401"/>
              <a:ext cx="99964" cy="172414"/>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33"/>
            <p:cNvSpPr/>
            <p:nvPr/>
          </p:nvSpPr>
          <p:spPr>
            <a:xfrm>
              <a:off x="6597627" y="4307742"/>
              <a:ext cx="99521" cy="186686"/>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33"/>
            <p:cNvSpPr/>
            <p:nvPr/>
          </p:nvSpPr>
          <p:spPr>
            <a:xfrm>
              <a:off x="6560564" y="4295988"/>
              <a:ext cx="148825" cy="13699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33"/>
            <p:cNvSpPr/>
            <p:nvPr/>
          </p:nvSpPr>
          <p:spPr>
            <a:xfrm>
              <a:off x="6680201" y="4215053"/>
              <a:ext cx="51721" cy="181324"/>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33"/>
            <p:cNvSpPr/>
            <p:nvPr/>
          </p:nvSpPr>
          <p:spPr>
            <a:xfrm>
              <a:off x="6690335" y="4212768"/>
              <a:ext cx="31273" cy="3977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33"/>
            <p:cNvSpPr/>
            <p:nvPr/>
          </p:nvSpPr>
          <p:spPr>
            <a:xfrm>
              <a:off x="6629015" y="4204538"/>
              <a:ext cx="26751" cy="28086"/>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48" name="Google Shape;2048;p33"/>
            <p:cNvGrpSpPr/>
            <p:nvPr/>
          </p:nvGrpSpPr>
          <p:grpSpPr>
            <a:xfrm>
              <a:off x="6551528" y="4270928"/>
              <a:ext cx="147953" cy="112133"/>
              <a:chOff x="6621095" y="1452181"/>
              <a:chExt cx="330894" cy="250785"/>
            </a:xfrm>
          </p:grpSpPr>
          <p:sp>
            <p:nvSpPr>
              <p:cNvPr id="2049" name="Google Shape;2049;p33"/>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33"/>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33"/>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33"/>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33"/>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8" name="Google Shape;1961;p31">
            <a:extLst>
              <a:ext uri="{FF2B5EF4-FFF2-40B4-BE49-F238E27FC236}">
                <a16:creationId xmlns:a16="http://schemas.microsoft.com/office/drawing/2014/main" id="{BDD9CDD5-6093-4146-A561-301D4AEE7A06}"/>
              </a:ext>
            </a:extLst>
          </p:cNvPr>
          <p:cNvSpPr txBox="1">
            <a:spLocks/>
          </p:cNvSpPr>
          <p:nvPr/>
        </p:nvSpPr>
        <p:spPr>
          <a:xfrm>
            <a:off x="468388" y="432740"/>
            <a:ext cx="2458271" cy="375665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gn="ctr">
              <a:buFont typeface="Barlow Light"/>
              <a:buNone/>
            </a:pPr>
            <a:r>
              <a:rPr lang="en-US" sz="3000" dirty="0" err="1">
                <a:solidFill>
                  <a:schemeClr val="lt1"/>
                </a:solidFill>
                <a:latin typeface="Times New Roman" panose="02020603050405020304" pitchFamily="18" charset="0"/>
                <a:ea typeface="Raleway Thin"/>
                <a:cs typeface="Times New Roman" panose="02020603050405020304" pitchFamily="18" charset="0"/>
                <a:sym typeface="Raleway Thin"/>
              </a:rPr>
              <a:t>Dãy</a:t>
            </a:r>
            <a:r>
              <a:rPr lang="en-US" sz="3000" dirty="0">
                <a:solidFill>
                  <a:schemeClr val="lt1"/>
                </a:solidFill>
                <a:latin typeface="Times New Roman" panose="02020603050405020304" pitchFamily="18" charset="0"/>
                <a:ea typeface="Raleway Thin"/>
                <a:cs typeface="Times New Roman" panose="02020603050405020304" pitchFamily="18" charset="0"/>
                <a:sym typeface="Raleway Thin"/>
              </a:rPr>
              <a:t> Fibonacci</a:t>
            </a:r>
            <a:endParaRPr lang="vi-VN" sz="3000" dirty="0">
              <a:solidFill>
                <a:schemeClr val="lt1"/>
              </a:solidFill>
              <a:latin typeface="Times New Roman" panose="02020603050405020304" pitchFamily="18" charset="0"/>
              <a:ea typeface="Raleway Thin"/>
              <a:cs typeface="Times New Roman" panose="02020603050405020304" pitchFamily="18" charset="0"/>
              <a:sym typeface="Raleway Thin"/>
            </a:endParaRPr>
          </a:p>
          <a:p>
            <a:pPr marL="0" indent="0" algn="ctr">
              <a:buFont typeface="Barlow Light"/>
              <a:buNone/>
            </a:pPr>
            <a:r>
              <a:rPr lang="vi-VN" sz="1050" dirty="0">
                <a:solidFill>
                  <a:schemeClr val="lt1"/>
                </a:solidFill>
                <a:latin typeface="Times New Roman" panose="02020603050405020304" pitchFamily="18" charset="0"/>
                <a:ea typeface="Raleway Thin"/>
                <a:cs typeface="Times New Roman" panose="02020603050405020304" pitchFamily="18" charset="0"/>
                <a:sym typeface="Raleway Thin"/>
              </a:rPr>
              <a:t>_______________________________</a:t>
            </a:r>
          </a:p>
          <a:p>
            <a:pPr marL="0" indent="0" algn="just">
              <a:buFont typeface="Barlow Light"/>
              <a:buNone/>
            </a:pPr>
            <a:r>
              <a:rPr lang="en-US" sz="2400" dirty="0" err="1">
                <a:solidFill>
                  <a:schemeClr val="lt1"/>
                </a:solidFill>
                <a:latin typeface="Times New Roman" panose="02020603050405020304" pitchFamily="18" charset="0"/>
                <a:cs typeface="Times New Roman" panose="02020603050405020304" pitchFamily="18" charset="0"/>
              </a:rPr>
              <a:t>Một</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chuỗi</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các</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chữ</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số</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bắt</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đầu</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từ</a:t>
            </a:r>
            <a:r>
              <a:rPr lang="en-US" sz="2400" dirty="0">
                <a:solidFill>
                  <a:schemeClr val="lt1"/>
                </a:solidFill>
                <a:latin typeface="Times New Roman" panose="02020603050405020304" pitchFamily="18" charset="0"/>
                <a:cs typeface="Times New Roman" panose="02020603050405020304" pitchFamily="18" charset="0"/>
              </a:rPr>
              <a:t> 0 </a:t>
            </a:r>
            <a:r>
              <a:rPr lang="en-US" sz="2400" dirty="0" err="1">
                <a:solidFill>
                  <a:schemeClr val="lt1"/>
                </a:solidFill>
                <a:latin typeface="Times New Roman" panose="02020603050405020304" pitchFamily="18" charset="0"/>
                <a:cs typeface="Times New Roman" panose="02020603050405020304" pitchFamily="18" charset="0"/>
              </a:rPr>
              <a:t>và</a:t>
            </a:r>
            <a:r>
              <a:rPr lang="en-US" sz="2400" dirty="0">
                <a:solidFill>
                  <a:schemeClr val="lt1"/>
                </a:solidFill>
                <a:latin typeface="Times New Roman" panose="02020603050405020304" pitchFamily="18" charset="0"/>
                <a:cs typeface="Times New Roman" panose="02020603050405020304" pitchFamily="18" charset="0"/>
              </a:rPr>
              <a:t> 1, </a:t>
            </a:r>
            <a:r>
              <a:rPr lang="en-US" sz="2400" dirty="0" err="1">
                <a:solidFill>
                  <a:schemeClr val="lt1"/>
                </a:solidFill>
                <a:latin typeface="Times New Roman" panose="02020603050405020304" pitchFamily="18" charset="0"/>
                <a:cs typeface="Times New Roman" panose="02020603050405020304" pitchFamily="18" charset="0"/>
              </a:rPr>
              <a:t>các</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số</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phía</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sau</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luôn</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là</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tổng</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của</a:t>
            </a:r>
            <a:r>
              <a:rPr lang="en-US" sz="2400" dirty="0">
                <a:solidFill>
                  <a:schemeClr val="lt1"/>
                </a:solidFill>
                <a:latin typeface="Times New Roman" panose="02020603050405020304" pitchFamily="18" charset="0"/>
                <a:cs typeface="Times New Roman" panose="02020603050405020304" pitchFamily="18" charset="0"/>
              </a:rPr>
              <a:t> 2 </a:t>
            </a:r>
            <a:r>
              <a:rPr lang="en-US" sz="2400" dirty="0" err="1">
                <a:solidFill>
                  <a:schemeClr val="lt1"/>
                </a:solidFill>
                <a:latin typeface="Times New Roman" panose="02020603050405020304" pitchFamily="18" charset="0"/>
                <a:cs typeface="Times New Roman" panose="02020603050405020304" pitchFamily="18" charset="0"/>
              </a:rPr>
              <a:t>số</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đứng</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liền</a:t>
            </a:r>
            <a:r>
              <a:rPr lang="en-US" sz="2400" dirty="0">
                <a:solidFill>
                  <a:schemeClr val="lt1"/>
                </a:solidFill>
                <a:latin typeface="Times New Roman" panose="02020603050405020304" pitchFamily="18" charset="0"/>
                <a:cs typeface="Times New Roman" panose="02020603050405020304" pitchFamily="18" charset="0"/>
              </a:rPr>
              <a:t> </a:t>
            </a:r>
            <a:r>
              <a:rPr lang="en-US" sz="2400" dirty="0" err="1">
                <a:solidFill>
                  <a:schemeClr val="lt1"/>
                </a:solidFill>
                <a:latin typeface="Times New Roman" panose="02020603050405020304" pitchFamily="18" charset="0"/>
                <a:cs typeface="Times New Roman" panose="02020603050405020304" pitchFamily="18" charset="0"/>
              </a:rPr>
              <a:t>trước</a:t>
            </a:r>
            <a:r>
              <a:rPr lang="en-US" sz="2400" dirty="0">
                <a:solidFill>
                  <a:schemeClr val="lt1"/>
                </a:solidFill>
                <a:latin typeface="Times New Roman" panose="02020603050405020304" pitchFamily="18" charset="0"/>
                <a:cs typeface="Times New Roman" panose="02020603050405020304" pitchFamily="18" charset="0"/>
              </a:rPr>
              <a:t>.</a:t>
            </a:r>
            <a:endParaRPr lang="vi-VN" sz="2400" dirty="0">
              <a:solidFill>
                <a:schemeClr val="lt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Dãy</a:t>
            </a:r>
            <a:r>
              <a:rPr lang="en-US" sz="3400" dirty="0">
                <a:latin typeface="Times New Roman" panose="02020603050405020304" pitchFamily="18" charset="0"/>
                <a:cs typeface="Times New Roman" panose="02020603050405020304" pitchFamily="18" charset="0"/>
              </a:rPr>
              <a:t> Fibonacci</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a:extLst>
              <a:ext uri="{FF2B5EF4-FFF2-40B4-BE49-F238E27FC236}">
                <a16:creationId xmlns:a16="http://schemas.microsoft.com/office/drawing/2014/main" id="{C8ED7346-391C-4F82-BA49-960CBF1F2117}"/>
              </a:ext>
            </a:extLst>
          </p:cNvPr>
          <p:cNvSpPr/>
          <p:nvPr/>
        </p:nvSpPr>
        <p:spPr>
          <a:xfrm>
            <a:off x="670931" y="1463699"/>
            <a:ext cx="7978094"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1, 1, 2, 3, 5, 8, 13, 21, …</a:t>
            </a:r>
          </a:p>
        </p:txBody>
      </p:sp>
      <p:cxnSp>
        <p:nvCxnSpPr>
          <p:cNvPr id="67" name="Straight Arrow Connector 66">
            <a:extLst>
              <a:ext uri="{FF2B5EF4-FFF2-40B4-BE49-F238E27FC236}">
                <a16:creationId xmlns:a16="http://schemas.microsoft.com/office/drawing/2014/main" id="{486207F6-7F76-44D9-850D-6DDDD31D3324}"/>
              </a:ext>
            </a:extLst>
          </p:cNvPr>
          <p:cNvCxnSpPr>
            <a:cxnSpLocks/>
          </p:cNvCxnSpPr>
          <p:nvPr/>
        </p:nvCxnSpPr>
        <p:spPr>
          <a:xfrm flipH="1">
            <a:off x="670932" y="2295296"/>
            <a:ext cx="393240" cy="542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Oval 67">
            <a:extLst>
              <a:ext uri="{FF2B5EF4-FFF2-40B4-BE49-F238E27FC236}">
                <a16:creationId xmlns:a16="http://schemas.microsoft.com/office/drawing/2014/main" id="{66799A1E-1589-4357-AA17-E54B504AD0B3}"/>
              </a:ext>
            </a:extLst>
          </p:cNvPr>
          <p:cNvSpPr/>
          <p:nvPr/>
        </p:nvSpPr>
        <p:spPr>
          <a:xfrm>
            <a:off x="150088" y="2919296"/>
            <a:ext cx="914084" cy="46240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F[0]</a:t>
            </a:r>
          </a:p>
        </p:txBody>
      </p:sp>
      <p:cxnSp>
        <p:nvCxnSpPr>
          <p:cNvPr id="70" name="Straight Arrow Connector 69">
            <a:extLst>
              <a:ext uri="{FF2B5EF4-FFF2-40B4-BE49-F238E27FC236}">
                <a16:creationId xmlns:a16="http://schemas.microsoft.com/office/drawing/2014/main" id="{F356A74B-D71F-4C2C-985D-5B17709AC6A3}"/>
              </a:ext>
            </a:extLst>
          </p:cNvPr>
          <p:cNvCxnSpPr>
            <a:cxnSpLocks/>
          </p:cNvCxnSpPr>
          <p:nvPr/>
        </p:nvCxnSpPr>
        <p:spPr>
          <a:xfrm>
            <a:off x="1868505"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10969D86-1049-4A5E-BB10-8B48E35F442E}"/>
              </a:ext>
            </a:extLst>
          </p:cNvPr>
          <p:cNvSpPr txBox="1"/>
          <p:nvPr/>
        </p:nvSpPr>
        <p:spPr>
          <a:xfrm>
            <a:off x="1502720"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F[1]</a:t>
            </a:r>
          </a:p>
        </p:txBody>
      </p:sp>
      <p:cxnSp>
        <p:nvCxnSpPr>
          <p:cNvPr id="72" name="Straight Arrow Connector 71">
            <a:extLst>
              <a:ext uri="{FF2B5EF4-FFF2-40B4-BE49-F238E27FC236}">
                <a16:creationId xmlns:a16="http://schemas.microsoft.com/office/drawing/2014/main" id="{7E59B7D1-6B35-4B87-B9F1-54309386159A}"/>
              </a:ext>
            </a:extLst>
          </p:cNvPr>
          <p:cNvCxnSpPr>
            <a:cxnSpLocks/>
          </p:cNvCxnSpPr>
          <p:nvPr/>
        </p:nvCxnSpPr>
        <p:spPr>
          <a:xfrm>
            <a:off x="2611622"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TextBox 72">
            <a:extLst>
              <a:ext uri="{FF2B5EF4-FFF2-40B4-BE49-F238E27FC236}">
                <a16:creationId xmlns:a16="http://schemas.microsoft.com/office/drawing/2014/main" id="{9ED439B2-D165-49E1-8F22-48CB278A0EA5}"/>
              </a:ext>
            </a:extLst>
          </p:cNvPr>
          <p:cNvSpPr txBox="1"/>
          <p:nvPr/>
        </p:nvSpPr>
        <p:spPr>
          <a:xfrm>
            <a:off x="2245837"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F[2]</a:t>
            </a:r>
          </a:p>
        </p:txBody>
      </p:sp>
      <p:cxnSp>
        <p:nvCxnSpPr>
          <p:cNvPr id="74" name="Straight Arrow Connector 73">
            <a:extLst>
              <a:ext uri="{FF2B5EF4-FFF2-40B4-BE49-F238E27FC236}">
                <a16:creationId xmlns:a16="http://schemas.microsoft.com/office/drawing/2014/main" id="{27EE892F-1660-4C11-9BBD-4688CC416B9D}"/>
              </a:ext>
            </a:extLst>
          </p:cNvPr>
          <p:cNvCxnSpPr>
            <a:cxnSpLocks/>
          </p:cNvCxnSpPr>
          <p:nvPr/>
        </p:nvCxnSpPr>
        <p:spPr>
          <a:xfrm>
            <a:off x="3343191"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5" name="TextBox 74">
            <a:extLst>
              <a:ext uri="{FF2B5EF4-FFF2-40B4-BE49-F238E27FC236}">
                <a16:creationId xmlns:a16="http://schemas.microsoft.com/office/drawing/2014/main" id="{745CD16E-566B-4205-B5DF-CBF9A7C8612A}"/>
              </a:ext>
            </a:extLst>
          </p:cNvPr>
          <p:cNvSpPr txBox="1"/>
          <p:nvPr/>
        </p:nvSpPr>
        <p:spPr>
          <a:xfrm>
            <a:off x="2977406"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F[3]</a:t>
            </a:r>
          </a:p>
        </p:txBody>
      </p:sp>
      <p:cxnSp>
        <p:nvCxnSpPr>
          <p:cNvPr id="76" name="Straight Arrow Connector 75">
            <a:extLst>
              <a:ext uri="{FF2B5EF4-FFF2-40B4-BE49-F238E27FC236}">
                <a16:creationId xmlns:a16="http://schemas.microsoft.com/office/drawing/2014/main" id="{FEF2F4A6-5628-4C40-8075-D20542BB01B3}"/>
              </a:ext>
            </a:extLst>
          </p:cNvPr>
          <p:cNvCxnSpPr>
            <a:cxnSpLocks/>
          </p:cNvCxnSpPr>
          <p:nvPr/>
        </p:nvCxnSpPr>
        <p:spPr>
          <a:xfrm>
            <a:off x="4141750"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TextBox 76">
            <a:extLst>
              <a:ext uri="{FF2B5EF4-FFF2-40B4-BE49-F238E27FC236}">
                <a16:creationId xmlns:a16="http://schemas.microsoft.com/office/drawing/2014/main" id="{649A32BA-2761-4000-B198-3C256BCF5C01}"/>
              </a:ext>
            </a:extLst>
          </p:cNvPr>
          <p:cNvSpPr txBox="1"/>
          <p:nvPr/>
        </p:nvSpPr>
        <p:spPr>
          <a:xfrm>
            <a:off x="3775965"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F[4]</a:t>
            </a:r>
          </a:p>
        </p:txBody>
      </p:sp>
      <p:cxnSp>
        <p:nvCxnSpPr>
          <p:cNvPr id="78" name="Straight Arrow Connector 77">
            <a:extLst>
              <a:ext uri="{FF2B5EF4-FFF2-40B4-BE49-F238E27FC236}">
                <a16:creationId xmlns:a16="http://schemas.microsoft.com/office/drawing/2014/main" id="{7B42118E-B24A-4607-97EA-47DE887FF3A1}"/>
              </a:ext>
            </a:extLst>
          </p:cNvPr>
          <p:cNvCxnSpPr>
            <a:cxnSpLocks/>
          </p:cNvCxnSpPr>
          <p:nvPr/>
        </p:nvCxnSpPr>
        <p:spPr>
          <a:xfrm>
            <a:off x="4883083"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TextBox 78">
            <a:extLst>
              <a:ext uri="{FF2B5EF4-FFF2-40B4-BE49-F238E27FC236}">
                <a16:creationId xmlns:a16="http://schemas.microsoft.com/office/drawing/2014/main" id="{ED2B267A-8BCD-4206-9FF1-D069FEADE569}"/>
              </a:ext>
            </a:extLst>
          </p:cNvPr>
          <p:cNvSpPr txBox="1"/>
          <p:nvPr/>
        </p:nvSpPr>
        <p:spPr>
          <a:xfrm>
            <a:off x="4517298"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F[5]</a:t>
            </a:r>
          </a:p>
        </p:txBody>
      </p:sp>
      <p:cxnSp>
        <p:nvCxnSpPr>
          <p:cNvPr id="80" name="Straight Arrow Connector 79">
            <a:extLst>
              <a:ext uri="{FF2B5EF4-FFF2-40B4-BE49-F238E27FC236}">
                <a16:creationId xmlns:a16="http://schemas.microsoft.com/office/drawing/2014/main" id="{EA1D888F-A02B-4F18-A055-95B8CA84BD82}"/>
              </a:ext>
            </a:extLst>
          </p:cNvPr>
          <p:cNvCxnSpPr>
            <a:cxnSpLocks/>
          </p:cNvCxnSpPr>
          <p:nvPr/>
        </p:nvCxnSpPr>
        <p:spPr>
          <a:xfrm>
            <a:off x="5867691"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TextBox 80">
            <a:extLst>
              <a:ext uri="{FF2B5EF4-FFF2-40B4-BE49-F238E27FC236}">
                <a16:creationId xmlns:a16="http://schemas.microsoft.com/office/drawing/2014/main" id="{3064D6B8-0ACE-4797-BA19-436FD220E6E2}"/>
              </a:ext>
            </a:extLst>
          </p:cNvPr>
          <p:cNvSpPr txBox="1"/>
          <p:nvPr/>
        </p:nvSpPr>
        <p:spPr>
          <a:xfrm>
            <a:off x="5501906"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F[6]</a:t>
            </a:r>
          </a:p>
        </p:txBody>
      </p:sp>
      <p:cxnSp>
        <p:nvCxnSpPr>
          <p:cNvPr id="82" name="Straight Arrow Connector 81">
            <a:extLst>
              <a:ext uri="{FF2B5EF4-FFF2-40B4-BE49-F238E27FC236}">
                <a16:creationId xmlns:a16="http://schemas.microsoft.com/office/drawing/2014/main" id="{82DF6CA5-341A-409C-A8E2-3D01A34E5C03}"/>
              </a:ext>
            </a:extLst>
          </p:cNvPr>
          <p:cNvCxnSpPr>
            <a:cxnSpLocks/>
          </p:cNvCxnSpPr>
          <p:nvPr/>
        </p:nvCxnSpPr>
        <p:spPr>
          <a:xfrm>
            <a:off x="6947742" y="2369930"/>
            <a:ext cx="0" cy="6412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TextBox 82">
            <a:extLst>
              <a:ext uri="{FF2B5EF4-FFF2-40B4-BE49-F238E27FC236}">
                <a16:creationId xmlns:a16="http://schemas.microsoft.com/office/drawing/2014/main" id="{1CF7D71A-7E92-44A6-9A43-DEEA91AAD9BE}"/>
              </a:ext>
            </a:extLst>
          </p:cNvPr>
          <p:cNvSpPr txBox="1"/>
          <p:nvPr/>
        </p:nvSpPr>
        <p:spPr>
          <a:xfrm>
            <a:off x="6581957" y="3011214"/>
            <a:ext cx="731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F[7]</a:t>
            </a:r>
          </a:p>
        </p:txBody>
      </p:sp>
      <p:sp>
        <p:nvSpPr>
          <p:cNvPr id="84" name="TextBox 83">
            <a:extLst>
              <a:ext uri="{FF2B5EF4-FFF2-40B4-BE49-F238E27FC236}">
                <a16:creationId xmlns:a16="http://schemas.microsoft.com/office/drawing/2014/main" id="{70B259C7-0E7C-4AE7-95EA-A992AE96D28C}"/>
              </a:ext>
            </a:extLst>
          </p:cNvPr>
          <p:cNvSpPr txBox="1"/>
          <p:nvPr/>
        </p:nvSpPr>
        <p:spPr>
          <a:xfrm>
            <a:off x="2323331" y="3760393"/>
            <a:ext cx="4204714"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F[n] = F[n – 1] + F[n – 2], n &gt;= 2</a:t>
            </a:r>
          </a:p>
          <a:p>
            <a:r>
              <a:rPr lang="en-US" sz="2200" dirty="0">
                <a:latin typeface="Times New Roman" panose="02020603050405020304" pitchFamily="18" charset="0"/>
                <a:cs typeface="Times New Roman" panose="02020603050405020304" pitchFamily="18" charset="0"/>
              </a:rPr>
              <a:t>F[0]  = F[1] = 1</a:t>
            </a:r>
          </a:p>
        </p:txBody>
      </p:sp>
    </p:spTree>
    <p:extLst>
      <p:ext uri="{BB962C8B-B14F-4D97-AF65-F5344CB8AC3E}">
        <p14:creationId xmlns:p14="http://schemas.microsoft.com/office/powerpoint/2010/main" val="82205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circle(in)">
                                      <p:cBhvr>
                                        <p:cTn id="14" dur="2000"/>
                                        <p:tgtEl>
                                          <p:spTgt spid="67"/>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circle(in)">
                                      <p:cBhvr>
                                        <p:cTn id="17" dur="20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circle(in)">
                                      <p:cBhvr>
                                        <p:cTn id="22" dur="2000"/>
                                        <p:tgtEl>
                                          <p:spTgt spid="7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circle(in)">
                                      <p:cBhvr>
                                        <p:cTn id="25" dur="20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circle(in)">
                                      <p:cBhvr>
                                        <p:cTn id="30" dur="2000"/>
                                        <p:tgtEl>
                                          <p:spTgt spid="72"/>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circle(in)">
                                      <p:cBhvr>
                                        <p:cTn id="33" dur="2000"/>
                                        <p:tgtEl>
                                          <p:spTgt spid="73"/>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circle(in)">
                                      <p:cBhvr>
                                        <p:cTn id="38" dur="2000"/>
                                        <p:tgtEl>
                                          <p:spTgt spid="74"/>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circle(in)">
                                      <p:cBhvr>
                                        <p:cTn id="41" dur="20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circle(in)">
                                      <p:cBhvr>
                                        <p:cTn id="46" dur="2000"/>
                                        <p:tgtEl>
                                          <p:spTgt spid="7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circle(in)">
                                      <p:cBhvr>
                                        <p:cTn id="49" dur="2000"/>
                                        <p:tgtEl>
                                          <p:spTgt spid="77"/>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circle(in)">
                                      <p:cBhvr>
                                        <p:cTn id="54" dur="2000"/>
                                        <p:tgtEl>
                                          <p:spTgt spid="78"/>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circle(in)">
                                      <p:cBhvr>
                                        <p:cTn id="57" dur="2000"/>
                                        <p:tgtEl>
                                          <p:spTgt spid="79"/>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circle(in)">
                                      <p:cBhvr>
                                        <p:cTn id="62" dur="2000"/>
                                        <p:tgtEl>
                                          <p:spTgt spid="80"/>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circle(in)">
                                      <p:cBhvr>
                                        <p:cTn id="65" dur="2000"/>
                                        <p:tgtEl>
                                          <p:spTgt spid="81"/>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circle(in)">
                                      <p:cBhvr>
                                        <p:cTn id="70" dur="2000"/>
                                        <p:tgtEl>
                                          <p:spTgt spid="82"/>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circle(in)">
                                      <p:cBhvr>
                                        <p:cTn id="73" dur="2000"/>
                                        <p:tgtEl>
                                          <p:spTgt spid="83"/>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additive="base">
                                        <p:cTn id="78" dur="500" fill="hold"/>
                                        <p:tgtEl>
                                          <p:spTgt spid="84"/>
                                        </p:tgtEl>
                                        <p:attrNameLst>
                                          <p:attrName>ppt_x</p:attrName>
                                        </p:attrNameLst>
                                      </p:cBhvr>
                                      <p:tavLst>
                                        <p:tav tm="0">
                                          <p:val>
                                            <p:strVal val="#ppt_x"/>
                                          </p:val>
                                        </p:tav>
                                        <p:tav tm="100000">
                                          <p:val>
                                            <p:strVal val="#ppt_x"/>
                                          </p:val>
                                        </p:tav>
                                      </p:tavLst>
                                    </p:anim>
                                    <p:anim calcmode="lin" valueType="num">
                                      <p:cBhvr additive="base">
                                        <p:cTn id="7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8" grpId="0" animBg="1"/>
      <p:bldP spid="71" grpId="0"/>
      <p:bldP spid="73" grpId="0"/>
      <p:bldP spid="75" grpId="0"/>
      <p:bldP spid="77" grpId="0"/>
      <p:bldP spid="79" grpId="0"/>
      <p:bldP spid="81" grpId="0"/>
      <p:bldP spid="83"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Dãy</a:t>
            </a:r>
            <a:r>
              <a:rPr lang="en-US" sz="3400" dirty="0">
                <a:latin typeface="Times New Roman" panose="02020603050405020304" pitchFamily="18" charset="0"/>
                <a:cs typeface="Times New Roman" panose="02020603050405020304" pitchFamily="18" charset="0"/>
              </a:rPr>
              <a:t> Fibonacci</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 Placeholder 2">
            <a:extLst>
              <a:ext uri="{FF2B5EF4-FFF2-40B4-BE49-F238E27FC236}">
                <a16:creationId xmlns:a16="http://schemas.microsoft.com/office/drawing/2014/main" id="{EFFBA95B-EDB6-4DBC-A674-F9B825B1A29F}"/>
              </a:ext>
            </a:extLst>
          </p:cNvPr>
          <p:cNvSpPr txBox="1">
            <a:spLocks/>
          </p:cNvSpPr>
          <p:nvPr/>
        </p:nvSpPr>
        <p:spPr>
          <a:xfrm>
            <a:off x="3445492" y="996390"/>
            <a:ext cx="2253016" cy="542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nSpc>
                <a:spcPct val="100000"/>
              </a:lnSpc>
              <a:buNone/>
            </a:pPr>
            <a:r>
              <a:rPr lang="en-US" sz="2400" b="1" dirty="0" err="1">
                <a:latin typeface="Times New Roman" panose="02020603050405020304" pitchFamily="18" charset="0"/>
                <a:cs typeface="Times New Roman" panose="02020603050405020304" pitchFamily="18" charset="0"/>
              </a:rPr>
              <a:t>Sử</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dụng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quy</a:t>
            </a:r>
            <a:endParaRPr lang="en-US" sz="2400" b="1" dirty="0">
              <a:latin typeface="Times New Roman" panose="02020603050405020304" pitchFamily="18" charset="0"/>
              <a:cs typeface="Times New Roman" panose="02020603050405020304" pitchFamily="18" charset="0"/>
            </a:endParaRPr>
          </a:p>
        </p:txBody>
      </p:sp>
      <p:pic>
        <p:nvPicPr>
          <p:cNvPr id="24" name="Picture 23" descr="Graphical user interface&#10;&#10;Description automatically generated">
            <a:extLst>
              <a:ext uri="{FF2B5EF4-FFF2-40B4-BE49-F238E27FC236}">
                <a16:creationId xmlns:a16="http://schemas.microsoft.com/office/drawing/2014/main" id="{4E671DBE-5A72-4F15-87E9-29538DC0476B}"/>
              </a:ext>
            </a:extLst>
          </p:cNvPr>
          <p:cNvPicPr>
            <a:picLocks noChangeAspect="1"/>
          </p:cNvPicPr>
          <p:nvPr/>
        </p:nvPicPr>
        <p:blipFill>
          <a:blip r:embed="rId3"/>
          <a:stretch>
            <a:fillRect/>
          </a:stretch>
        </p:blipFill>
        <p:spPr>
          <a:xfrm>
            <a:off x="5675272" y="1660476"/>
            <a:ext cx="3326838" cy="1727805"/>
          </a:xfrm>
          <a:prstGeom prst="rect">
            <a:avLst/>
          </a:prstGeom>
        </p:spPr>
      </p:pic>
      <p:pic>
        <p:nvPicPr>
          <p:cNvPr id="25" name="Picture 24" descr="A picture containing text, table&#10;&#10;Description automatically generated">
            <a:extLst>
              <a:ext uri="{FF2B5EF4-FFF2-40B4-BE49-F238E27FC236}">
                <a16:creationId xmlns:a16="http://schemas.microsoft.com/office/drawing/2014/main" id="{CD944661-2390-4364-B5A6-19BC3B55A00A}"/>
              </a:ext>
            </a:extLst>
          </p:cNvPr>
          <p:cNvPicPr>
            <a:picLocks noChangeAspect="1"/>
          </p:cNvPicPr>
          <p:nvPr/>
        </p:nvPicPr>
        <p:blipFill>
          <a:blip r:embed="rId4"/>
          <a:stretch>
            <a:fillRect/>
          </a:stretch>
        </p:blipFill>
        <p:spPr>
          <a:xfrm>
            <a:off x="141890" y="1626259"/>
            <a:ext cx="5421194" cy="3121041"/>
          </a:xfrm>
          <a:prstGeom prst="rect">
            <a:avLst/>
          </a:prstGeom>
        </p:spPr>
      </p:pic>
      <p:sp>
        <p:nvSpPr>
          <p:cNvPr id="26" name="Text Placeholder 2">
            <a:extLst>
              <a:ext uri="{FF2B5EF4-FFF2-40B4-BE49-F238E27FC236}">
                <a16:creationId xmlns:a16="http://schemas.microsoft.com/office/drawing/2014/main" id="{8B89E617-1299-48D2-AA4A-FC47165C9E4A}"/>
              </a:ext>
            </a:extLst>
          </p:cNvPr>
          <p:cNvSpPr txBox="1">
            <a:spLocks/>
          </p:cNvSpPr>
          <p:nvPr/>
        </p:nvSpPr>
        <p:spPr>
          <a:xfrm>
            <a:off x="5619280" y="3964995"/>
            <a:ext cx="2818475"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Tồn</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tại</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nhược</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điểm</a:t>
            </a:r>
            <a:r>
              <a:rPr lang="en-US" sz="2000" dirty="0">
                <a:latin typeface="Times New Roman" panose="02020603050405020304" pitchFamily="18" charset="0"/>
                <a:cs typeface="Times New Roman" panose="02020603050405020304" pitchFamily="18" charset="0"/>
                <a:sym typeface="Wingdings" panose="05000000000000000000" pitchFamily="2" charset="2"/>
              </a:rPr>
              <a:t> ?</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28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Dãy</a:t>
            </a:r>
            <a:r>
              <a:rPr lang="en-US" sz="3400" dirty="0">
                <a:latin typeface="Times New Roman" panose="02020603050405020304" pitchFamily="18" charset="0"/>
                <a:cs typeface="Times New Roman" panose="02020603050405020304" pitchFamily="18" charset="0"/>
              </a:rPr>
              <a:t> Fibonacci</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8" name="TextBox 7">
            <a:extLst>
              <a:ext uri="{FF2B5EF4-FFF2-40B4-BE49-F238E27FC236}">
                <a16:creationId xmlns:a16="http://schemas.microsoft.com/office/drawing/2014/main" id="{F18FFD8A-3F1F-4458-BEB4-8197CFB67F97}"/>
              </a:ext>
            </a:extLst>
          </p:cNvPr>
          <p:cNvSpPr txBox="1"/>
          <p:nvPr/>
        </p:nvSpPr>
        <p:spPr>
          <a:xfrm>
            <a:off x="174148" y="1700918"/>
            <a:ext cx="879570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T(n) = T(n – 1) + T(n – 2) + O(1)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O(1)).</a:t>
            </a:r>
          </a:p>
        </p:txBody>
      </p:sp>
      <p:sp>
        <p:nvSpPr>
          <p:cNvPr id="9" name="Rectangle 8">
            <a:extLst>
              <a:ext uri="{FF2B5EF4-FFF2-40B4-BE49-F238E27FC236}">
                <a16:creationId xmlns:a16="http://schemas.microsoft.com/office/drawing/2014/main" id="{9C630655-FC88-4EE4-8779-52149EC7E105}"/>
              </a:ext>
            </a:extLst>
          </p:cNvPr>
          <p:cNvSpPr/>
          <p:nvPr/>
        </p:nvSpPr>
        <p:spPr>
          <a:xfrm>
            <a:off x="572064" y="1176798"/>
            <a:ext cx="2650084" cy="415498"/>
          </a:xfrm>
          <a:prstGeom prst="rect">
            <a:avLst/>
          </a:prstGeom>
        </p:spPr>
        <p:txBody>
          <a:bodyPr wrap="none">
            <a:spAutoFit/>
          </a:bodyPr>
          <a:lstStyle/>
          <a:p>
            <a:r>
              <a:rPr lang="en-US" sz="2000" b="1" dirty="0" err="1">
                <a:latin typeface="Times New Roman" panose="02020603050405020304" pitchFamily="18" charset="0"/>
                <a:cs typeface="Times New Roman" panose="02020603050405020304" pitchFamily="18" charset="0"/>
              </a:rPr>
              <a:t>Đánh</a:t>
            </a:r>
            <a:r>
              <a:rPr lang="en-US" sz="2000" b="1" dirty="0">
                <a:latin typeface="Times New Roman" panose="02020603050405020304" pitchFamily="18" charset="0"/>
                <a:cs typeface="Times New Roman" panose="02020603050405020304" pitchFamily="18" charset="0"/>
              </a:rPr>
              <a:t> </a:t>
            </a:r>
            <a:r>
              <a:rPr lang="en-US" sz="2100" b="1" dirty="0" err="1">
                <a:latin typeface="Times New Roman" panose="02020603050405020304" pitchFamily="18" charset="0"/>
                <a:cs typeface="Times New Roman" panose="02020603050405020304" pitchFamily="18" charset="0"/>
              </a:rPr>
              <a:t>giá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độ</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tạp</a:t>
            </a:r>
            <a:r>
              <a:rPr lang="en-US" sz="2000" b="1" dirty="0">
                <a:latin typeface="Times New Roman" panose="02020603050405020304" pitchFamily="18" charset="0"/>
                <a:cs typeface="Times New Roman" panose="02020603050405020304" pitchFamily="18" charset="0"/>
              </a:rPr>
              <a:t>:</a:t>
            </a:r>
          </a:p>
        </p:txBody>
      </p:sp>
      <p:sp>
        <p:nvSpPr>
          <p:cNvPr id="10" name="Rectangle 9">
            <a:extLst>
              <a:ext uri="{FF2B5EF4-FFF2-40B4-BE49-F238E27FC236}">
                <a16:creationId xmlns:a16="http://schemas.microsoft.com/office/drawing/2014/main" id="{3187F870-23D5-4225-8FE6-4C80FC60102E}"/>
              </a:ext>
            </a:extLst>
          </p:cNvPr>
          <p:cNvSpPr/>
          <p:nvPr/>
        </p:nvSpPr>
        <p:spPr>
          <a:xfrm>
            <a:off x="174148" y="2244750"/>
            <a:ext cx="6096000" cy="1323439"/>
          </a:xfrm>
          <a:prstGeom prst="rect">
            <a:avLst/>
          </a:prstGeom>
        </p:spPr>
        <p:txBody>
          <a:bodyPr>
            <a:spAutoFit/>
          </a:bodyPr>
          <a:lstStyle/>
          <a:p>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n </a:t>
            </a:r>
            <a:r>
              <a:rPr lang="en-US" sz="2000" dirty="0" err="1">
                <a:latin typeface="Times New Roman" panose="02020603050405020304" pitchFamily="18" charset="0"/>
                <a:cs typeface="Times New Roman" panose="02020603050405020304" pitchFamily="18" charset="0"/>
              </a:rPr>
              <a:t>tầng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ra 2</a:t>
            </a:r>
            <a:r>
              <a:rPr lang="en-US" sz="2000" baseline="30000"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nốt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tức</a:t>
            </a:r>
            <a:r>
              <a:rPr lang="en-US" sz="2000" dirty="0">
                <a:latin typeface="Times New Roman" panose="02020603050405020304" pitchFamily="18" charset="0"/>
                <a:cs typeface="Times New Roman" panose="02020603050405020304" pitchFamily="18" charset="0"/>
              </a:rPr>
              <a:t> T(n) = O(2</a:t>
            </a:r>
            <a:r>
              <a:rPr lang="en-US" sz="2000" baseline="30000"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T(n) = T(n– 1) + T(n – 2) + O(1)			     = O(2</a:t>
            </a:r>
            <a:r>
              <a:rPr lang="en-US" sz="2000" baseline="30000" dirty="0">
                <a:latin typeface="Times New Roman" panose="02020603050405020304" pitchFamily="18" charset="0"/>
                <a:cs typeface="Times New Roman" panose="02020603050405020304" pitchFamily="18" charset="0"/>
              </a:rPr>
              <a:t>n - 1</a:t>
            </a:r>
            <a:r>
              <a:rPr lang="en-US" sz="2000" dirty="0">
                <a:latin typeface="Times New Roman" panose="02020603050405020304" pitchFamily="18" charset="0"/>
                <a:cs typeface="Times New Roman" panose="02020603050405020304" pitchFamily="18" charset="0"/>
              </a:rPr>
              <a:t>) + O(2</a:t>
            </a:r>
            <a:r>
              <a:rPr lang="en-US" sz="2000" baseline="30000" dirty="0">
                <a:latin typeface="Times New Roman" panose="02020603050405020304" pitchFamily="18" charset="0"/>
                <a:cs typeface="Times New Roman" panose="02020603050405020304" pitchFamily="18" charset="0"/>
              </a:rPr>
              <a:t>n - 2</a:t>
            </a:r>
            <a:r>
              <a:rPr lang="en-US" sz="2000" dirty="0">
                <a:latin typeface="Times New Roman" panose="02020603050405020304" pitchFamily="18" charset="0"/>
                <a:cs typeface="Times New Roman" panose="02020603050405020304" pitchFamily="18" charset="0"/>
              </a:rPr>
              <a:t>) + O(1)</a:t>
            </a:r>
          </a:p>
          <a:p>
            <a:r>
              <a:rPr lang="en-US" sz="2000" dirty="0">
                <a:latin typeface="Times New Roman" panose="02020603050405020304" pitchFamily="18" charset="0"/>
                <a:cs typeface="Times New Roman" panose="02020603050405020304" pitchFamily="18" charset="0"/>
              </a:rPr>
              <a:t>	     = O(2</a:t>
            </a:r>
            <a:r>
              <a:rPr lang="en-US" sz="2000" baseline="30000"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1AD7BF6B-3BFB-4C89-A96D-9520F9226860}"/>
              </a:ext>
            </a:extLst>
          </p:cNvPr>
          <p:cNvSpPr txBox="1"/>
          <p:nvPr/>
        </p:nvSpPr>
        <p:spPr>
          <a:xfrm>
            <a:off x="609988" y="3884560"/>
            <a:ext cx="2728687" cy="553998"/>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log</a:t>
            </a:r>
            <a:r>
              <a:rPr lang="en-US" sz="3000" b="1" baseline="-25000" dirty="0">
                <a:latin typeface="Times New Roman" panose="02020603050405020304" pitchFamily="18" charset="0"/>
                <a:cs typeface="Times New Roman" panose="02020603050405020304" pitchFamily="18" charset="0"/>
              </a:rPr>
              <a:t>2</a:t>
            </a:r>
            <a:r>
              <a:rPr lang="en-US" sz="3000" b="1" dirty="0">
                <a:latin typeface="Times New Roman" panose="02020603050405020304" pitchFamily="18" charset="0"/>
                <a:cs typeface="Times New Roman" panose="02020603050405020304" pitchFamily="18" charset="0"/>
              </a:rPr>
              <a:t>10</a:t>
            </a:r>
            <a:r>
              <a:rPr lang="en-US" sz="3000" b="1" baseline="30000" dirty="0">
                <a:latin typeface="Times New Roman" panose="02020603050405020304" pitchFamily="18" charset="0"/>
                <a:cs typeface="Times New Roman" panose="02020603050405020304" pitchFamily="18" charset="0"/>
              </a:rPr>
              <a:t>7</a:t>
            </a:r>
            <a:r>
              <a:rPr lang="en-US" sz="3000" b="1" dirty="0">
                <a:latin typeface="Times New Roman" panose="02020603050405020304" pitchFamily="18" charset="0"/>
                <a:cs typeface="Times New Roman" panose="02020603050405020304" pitchFamily="18" charset="0"/>
              </a:rPr>
              <a:t> ~ n = 24 </a:t>
            </a:r>
          </a:p>
        </p:txBody>
      </p:sp>
      <p:cxnSp>
        <p:nvCxnSpPr>
          <p:cNvPr id="13" name="Straight Arrow Connector 12">
            <a:extLst>
              <a:ext uri="{FF2B5EF4-FFF2-40B4-BE49-F238E27FC236}">
                <a16:creationId xmlns:a16="http://schemas.microsoft.com/office/drawing/2014/main" id="{9DA5AE37-790F-424D-81AF-D1D747171915}"/>
              </a:ext>
            </a:extLst>
          </p:cNvPr>
          <p:cNvCxnSpPr>
            <a:cxnSpLocks/>
          </p:cNvCxnSpPr>
          <p:nvPr/>
        </p:nvCxnSpPr>
        <p:spPr>
          <a:xfrm>
            <a:off x="3615530" y="4161559"/>
            <a:ext cx="10679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DD0E38BD-F88D-42D5-A904-8EB40328F07C}"/>
              </a:ext>
            </a:extLst>
          </p:cNvPr>
          <p:cNvSpPr/>
          <p:nvPr/>
        </p:nvSpPr>
        <p:spPr>
          <a:xfrm>
            <a:off x="4896484" y="3694899"/>
            <a:ext cx="3752541" cy="941851"/>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Time limit exceeded</a:t>
            </a:r>
          </a:p>
        </p:txBody>
      </p:sp>
      <p:sp>
        <p:nvSpPr>
          <p:cNvPr id="20" name="Google Shape;4625;p39">
            <a:extLst>
              <a:ext uri="{FF2B5EF4-FFF2-40B4-BE49-F238E27FC236}">
                <a16:creationId xmlns:a16="http://schemas.microsoft.com/office/drawing/2014/main" id="{E561A282-C209-4471-9514-D7E3DE02E909}"/>
              </a:ext>
            </a:extLst>
          </p:cNvPr>
          <p:cNvSpPr/>
          <p:nvPr/>
        </p:nvSpPr>
        <p:spPr>
          <a:xfrm rot="718176">
            <a:off x="7864901" y="3355462"/>
            <a:ext cx="444331" cy="387687"/>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9724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ircle(in)">
                                      <p:cBhvr>
                                        <p:cTn id="23" dur="2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heel(1)">
                                      <p:cBhvr>
                                        <p:cTn id="28" dur="2000"/>
                                        <p:tgtEl>
                                          <p:spTgt spid="16"/>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heel(1)">
                                      <p:cBhvr>
                                        <p:cTn id="31"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BDED3-1371-8B4D-8CFF-FDE37D2D92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Rectangle 2">
            <a:extLst>
              <a:ext uri="{FF2B5EF4-FFF2-40B4-BE49-F238E27FC236}">
                <a16:creationId xmlns:a16="http://schemas.microsoft.com/office/drawing/2014/main" id="{CDCD9C24-2989-1845-AFAD-F0C4C0E03196}"/>
              </a:ext>
            </a:extLst>
          </p:cNvPr>
          <p:cNvSpPr/>
          <p:nvPr/>
        </p:nvSpPr>
        <p:spPr>
          <a:xfrm>
            <a:off x="598043" y="421172"/>
            <a:ext cx="2896947" cy="923330"/>
          </a:xfrm>
          <a:prstGeom prst="rect">
            <a:avLst/>
          </a:prstGeom>
          <a:noFill/>
        </p:spPr>
        <p:txBody>
          <a:bodyPr wrap="none" lIns="91440" tIns="45720" rIns="91440" bIns="45720">
            <a:spAutoFit/>
          </a:bodyPr>
          <a:lstStyle/>
          <a:p>
            <a:pPr algn="ctr"/>
            <a:r>
              <a:rPr lang="en-US" sz="5400" b="1" cap="none" spc="0" dirty="0" err="1">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Hiểu</a:t>
            </a:r>
            <a:r>
              <a:rPr lang="en-US" sz="5400" b="1" cap="none" spc="0" dirty="0">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5400" b="1" cap="none" spc="0" dirty="0" err="1">
                <a:ln w="22225">
                  <a:solidFill>
                    <a:schemeClr val="accent2"/>
                  </a:solidFill>
                  <a:prstDash val="solid"/>
                </a:ln>
                <a:solidFill>
                  <a:schemeClr val="accent2">
                    <a:lumMod val="40000"/>
                    <a:lumOff val="60000"/>
                  </a:schemeClr>
                </a:solidFill>
                <a:effectLst/>
                <a:latin typeface="Times New Roman" panose="02020603050405020304" pitchFamily="18" charset="0"/>
                <a:cs typeface="Times New Roman" panose="02020603050405020304" pitchFamily="18" charset="0"/>
              </a:rPr>
              <a:t>biết</a:t>
            </a:r>
            <a:endParaRPr lang="en-US" sz="54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descr="Knowledge Management Policy - Iberdrola">
            <a:extLst>
              <a:ext uri="{FF2B5EF4-FFF2-40B4-BE49-F238E27FC236}">
                <a16:creationId xmlns:a16="http://schemas.microsoft.com/office/drawing/2014/main" id="{ACB0EF01-6C46-BC4C-8020-5588E7EE3C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49" r="15954" b="-1"/>
          <a:stretch/>
        </p:blipFill>
        <p:spPr bwMode="auto">
          <a:xfrm>
            <a:off x="3556682" y="199555"/>
            <a:ext cx="5402849" cy="4522773"/>
          </a:xfrm>
          <a:custGeom>
            <a:avLst/>
            <a:gdLst/>
            <a:ahLst/>
            <a:cxnLst/>
            <a:rect l="l" t="t" r="r" b="b"/>
            <a:pathLst>
              <a:path w="7203799" h="6030364">
                <a:moveTo>
                  <a:pt x="4122552" y="0"/>
                </a:moveTo>
                <a:cubicBezTo>
                  <a:pt x="4596210" y="0"/>
                  <a:pt x="5032147" y="81110"/>
                  <a:pt x="5418463" y="240852"/>
                </a:cubicBezTo>
                <a:cubicBezTo>
                  <a:pt x="5780509" y="390677"/>
                  <a:pt x="6098496" y="609358"/>
                  <a:pt x="6363612" y="890695"/>
                </a:cubicBezTo>
                <a:cubicBezTo>
                  <a:pt x="6905445" y="1465899"/>
                  <a:pt x="7203799" y="2283333"/>
                  <a:pt x="7203799" y="3192481"/>
                </a:cubicBezTo>
                <a:cubicBezTo>
                  <a:pt x="7203799" y="3555204"/>
                  <a:pt x="7088321" y="3846319"/>
                  <a:pt x="6829541" y="4136467"/>
                </a:cubicBezTo>
                <a:cubicBezTo>
                  <a:pt x="6558859" y="4439977"/>
                  <a:pt x="6152137" y="4719524"/>
                  <a:pt x="5721456" y="5015457"/>
                </a:cubicBezTo>
                <a:cubicBezTo>
                  <a:pt x="5641997" y="5069990"/>
                  <a:pt x="5559911" y="5126451"/>
                  <a:pt x="5477826" y="5183599"/>
                </a:cubicBezTo>
                <a:cubicBezTo>
                  <a:pt x="4743068" y="5695047"/>
                  <a:pt x="4206802" y="6030364"/>
                  <a:pt x="3475911" y="6030364"/>
                </a:cubicBezTo>
                <a:cubicBezTo>
                  <a:pt x="2362258" y="6030364"/>
                  <a:pt x="1573553" y="5618755"/>
                  <a:pt x="838794" y="4653974"/>
                </a:cubicBezTo>
                <a:cubicBezTo>
                  <a:pt x="742642" y="4527696"/>
                  <a:pt x="648651" y="4412849"/>
                  <a:pt x="557754" y="4301854"/>
                </a:cubicBezTo>
                <a:cubicBezTo>
                  <a:pt x="181022" y="3841635"/>
                  <a:pt x="0" y="3602300"/>
                  <a:pt x="0" y="3192481"/>
                </a:cubicBezTo>
                <a:cubicBezTo>
                  <a:pt x="0" y="2785556"/>
                  <a:pt x="113467" y="2383585"/>
                  <a:pt x="337003" y="1997729"/>
                </a:cubicBezTo>
                <a:cubicBezTo>
                  <a:pt x="555745" y="1620270"/>
                  <a:pt x="868475" y="1274763"/>
                  <a:pt x="1266386" y="971116"/>
                </a:cubicBezTo>
                <a:cubicBezTo>
                  <a:pt x="1657494" y="672565"/>
                  <a:pt x="2122028" y="426344"/>
                  <a:pt x="2610064" y="259166"/>
                </a:cubicBezTo>
                <a:cubicBezTo>
                  <a:pt x="3111238" y="87171"/>
                  <a:pt x="3620296" y="0"/>
                  <a:pt x="412255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2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Dãy</a:t>
            </a:r>
            <a:r>
              <a:rPr lang="en-US" sz="3400" dirty="0">
                <a:latin typeface="Times New Roman" panose="02020603050405020304" pitchFamily="18" charset="0"/>
                <a:cs typeface="Times New Roman" panose="02020603050405020304" pitchFamily="18" charset="0"/>
              </a:rPr>
              <a:t> Fibonacci</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pic>
        <p:nvPicPr>
          <p:cNvPr id="8" name="Picture 2" descr="Macau: Sands China To Pay A Special Bonus To Its Casino Employees -  Casino.Buzz">
            <a:extLst>
              <a:ext uri="{FF2B5EF4-FFF2-40B4-BE49-F238E27FC236}">
                <a16:creationId xmlns:a16="http://schemas.microsoft.com/office/drawing/2014/main" id="{8A67DCD3-8845-46D7-B0E9-5D9598F00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152" y="1165228"/>
            <a:ext cx="6711696" cy="19568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FB82B4-B457-4470-A07E-4CB4775E837C}"/>
              </a:ext>
            </a:extLst>
          </p:cNvPr>
          <p:cNvSpPr txBox="1"/>
          <p:nvPr/>
        </p:nvSpPr>
        <p:spPr>
          <a:xfrm>
            <a:off x="1543096" y="2959175"/>
            <a:ext cx="6057807" cy="1077218"/>
          </a:xfrm>
          <a:prstGeom prst="rect">
            <a:avLst/>
          </a:prstGeom>
          <a:noFill/>
        </p:spPr>
        <p:txBody>
          <a:bodyPr wrap="square" rtlCol="0">
            <a:spAutoFit/>
          </a:bodyPr>
          <a:lstStyle/>
          <a:p>
            <a:pPr algn="ctr"/>
            <a:r>
              <a:rPr lang="en-US" sz="3200" b="1" dirty="0" err="1">
                <a:latin typeface="Times New Roman" panose="02020603050405020304" pitchFamily="18" charset="0"/>
                <a:cs typeface="Times New Roman" panose="02020603050405020304" pitchFamily="18" charset="0"/>
              </a:rPr>
              <a:t>Tại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sao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thường</a:t>
            </a:r>
            <a:r>
              <a:rPr lang="en-US" sz="3200" b="1" dirty="0">
                <a:latin typeface="Times New Roman" panose="02020603050405020304" pitchFamily="18" charset="0"/>
                <a:cs typeface="Times New Roman" panose="02020603050405020304" pitchFamily="18" charset="0"/>
              </a:rPr>
              <a:t> ta </a:t>
            </a:r>
            <a:r>
              <a:rPr lang="en-US" sz="3200" b="1" dirty="0" err="1">
                <a:latin typeface="Times New Roman" panose="02020603050405020304" pitchFamily="18" charset="0"/>
                <a:cs typeface="Times New Roman" panose="02020603050405020304" pitchFamily="18" charset="0"/>
              </a:rPr>
              <a:t>ưu</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tiên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thời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gian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hơn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không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gian</a:t>
            </a:r>
            <a:r>
              <a:rPr lang="en-US" sz="3200" b="1"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8AB9C163-8FA2-4A70-AE90-3671452DD13C}"/>
              </a:ext>
            </a:extLst>
          </p:cNvPr>
          <p:cNvSpPr txBox="1"/>
          <p:nvPr/>
        </p:nvSpPr>
        <p:spPr>
          <a:xfrm>
            <a:off x="687166" y="2377916"/>
            <a:ext cx="7769668" cy="1015663"/>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3. </a:t>
            </a:r>
            <a:r>
              <a:rPr lang="en-US" sz="3000" dirty="0" err="1">
                <a:latin typeface="Times New Roman" panose="02020603050405020304" pitchFamily="18" charset="0"/>
                <a:cs typeface="Times New Roman" panose="02020603050405020304" pitchFamily="18" charset="0"/>
              </a:rPr>
              <a:t>Vấn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thời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thường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được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xoáy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sâu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các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phỏng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vấn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kĩ</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thuật</a:t>
            </a:r>
            <a:endParaRPr lang="en-US" sz="3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E208D9C-AB4F-48C7-809C-129B8EBDABBE}"/>
              </a:ext>
            </a:extLst>
          </p:cNvPr>
          <p:cNvSpPr txBox="1"/>
          <p:nvPr/>
        </p:nvSpPr>
        <p:spPr>
          <a:xfrm>
            <a:off x="687166" y="1823918"/>
            <a:ext cx="7296912"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2. </a:t>
            </a:r>
            <a:r>
              <a:rPr lang="en-US" sz="3000" dirty="0" err="1">
                <a:latin typeface="Times New Roman" panose="02020603050405020304" pitchFamily="18" charset="0"/>
                <a:cs typeface="Times New Roman" panose="02020603050405020304" pitchFamily="18" charset="0"/>
              </a:rPr>
              <a:t>Đáp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cầu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việc</a:t>
            </a:r>
            <a:endParaRPr lang="en-US" sz="3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11B2C99-AEB6-4B2A-8FB2-3755192F4A70}"/>
              </a:ext>
            </a:extLst>
          </p:cNvPr>
          <p:cNvSpPr txBox="1"/>
          <p:nvPr/>
        </p:nvSpPr>
        <p:spPr>
          <a:xfrm>
            <a:off x="687166" y="1242660"/>
            <a:ext cx="7296912"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1. </a:t>
            </a:r>
            <a:r>
              <a:rPr lang="en-US" sz="3000" dirty="0" err="1">
                <a:latin typeface="Times New Roman" panose="02020603050405020304" pitchFamily="18" charset="0"/>
                <a:cs typeface="Times New Roman" panose="02020603050405020304" pitchFamily="18" charset="0"/>
              </a:rPr>
              <a:t>Phần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 nay </a:t>
            </a:r>
            <a:r>
              <a:rPr lang="en-US" sz="3000" dirty="0" err="1">
                <a:latin typeface="Times New Roman" panose="02020603050405020304" pitchFamily="18" charset="0"/>
                <a:cs typeface="Times New Roman" panose="02020603050405020304" pitchFamily="18" charset="0"/>
              </a:rPr>
              <a:t>có</a:t>
            </a:r>
            <a:r>
              <a:rPr lang="en-US" sz="3000" dirty="0">
                <a:latin typeface="Times New Roman" panose="02020603050405020304" pitchFamily="18" charset="0"/>
                <a:cs typeface="Times New Roman" panose="02020603050405020304" pitchFamily="18" charset="0"/>
              </a:rPr>
              <a:t> chi </a:t>
            </a:r>
            <a:r>
              <a:rPr lang="en-US" sz="3000" dirty="0" err="1">
                <a:latin typeface="Times New Roman" panose="02020603050405020304" pitchFamily="18" charset="0"/>
                <a:cs typeface="Times New Roman" panose="02020603050405020304" pitchFamily="18" charset="0"/>
              </a:rPr>
              <a:t>phí</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rẻ</a:t>
            </a:r>
            <a:r>
              <a:rPr lang="en-US" sz="3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002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53" presetClass="exit" presetSubtype="32" fill="hold" grpId="1" nodeType="withEffect">
                                  <p:stCondLst>
                                    <p:cond delay="0"/>
                                  </p:stCondLst>
                                  <p:childTnLst>
                                    <p:anim calcmode="lin" valueType="num">
                                      <p:cBhvr>
                                        <p:cTn id="25" dur="500"/>
                                        <p:tgtEl>
                                          <p:spTgt spid="9"/>
                                        </p:tgtEl>
                                        <p:attrNameLst>
                                          <p:attrName>ppt_w</p:attrName>
                                        </p:attrNameLst>
                                      </p:cBhvr>
                                      <p:tavLst>
                                        <p:tav tm="0">
                                          <p:val>
                                            <p:strVal val="ppt_w"/>
                                          </p:val>
                                        </p:tav>
                                        <p:tav tm="100000">
                                          <p:val>
                                            <p:fltVal val="0"/>
                                          </p:val>
                                        </p:tav>
                                      </p:tavLst>
                                    </p:anim>
                                    <p:anim calcmode="lin" valueType="num">
                                      <p:cBhvr>
                                        <p:cTn id="26" dur="500"/>
                                        <p:tgtEl>
                                          <p:spTgt spid="9"/>
                                        </p:tgtEl>
                                        <p:attrNameLst>
                                          <p:attrName>ppt_h</p:attrName>
                                        </p:attrNameLst>
                                      </p:cBhvr>
                                      <p:tavLst>
                                        <p:tav tm="0">
                                          <p:val>
                                            <p:strVal val="ppt_h"/>
                                          </p:val>
                                        </p:tav>
                                        <p:tav tm="100000">
                                          <p:val>
                                            <p:fltVal val="0"/>
                                          </p:val>
                                        </p:tav>
                                      </p:tavLst>
                                    </p:anim>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ppt_y</p:attrName>
                                        </p:attrNameLst>
                                      </p:cBhvr>
                                      <p:tavLst>
                                        <p:tav tm="0">
                                          <p:val>
                                            <p:strVal val="#ppt_y+#ppt_h*1.125000"/>
                                          </p:val>
                                        </p:tav>
                                        <p:tav tm="100000">
                                          <p:val>
                                            <p:strVal val="#ppt_y"/>
                                          </p:val>
                                        </p:tav>
                                      </p:tavLst>
                                    </p:anim>
                                    <p:animEffect transition="in" filter="wipe(up)">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ppt_y</p:attrName>
                                        </p:attrNameLst>
                                      </p:cBhvr>
                                      <p:tavLst>
                                        <p:tav tm="0">
                                          <p:val>
                                            <p:strVal val="#ppt_y+#ppt_h*1.125000"/>
                                          </p:val>
                                        </p:tav>
                                        <p:tav tm="100000">
                                          <p:val>
                                            <p:strVal val="#ppt_y"/>
                                          </p:val>
                                        </p:tav>
                                      </p:tavLst>
                                    </p:anim>
                                    <p:animEffect transition="in" filter="wipe(up)">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p:tgtEl>
                                          <p:spTgt spid="10">
                                            <p:txEl>
                                              <p:pRg st="0" end="0"/>
                                            </p:txEl>
                                          </p:spTgt>
                                        </p:tgtEl>
                                        <p:attrNameLst>
                                          <p:attrName>ppt_y</p:attrName>
                                        </p:attrNameLst>
                                      </p:cBhvr>
                                      <p:tavLst>
                                        <p:tav tm="0">
                                          <p:val>
                                            <p:strVal val="#ppt_y+#ppt_h*1.125000"/>
                                          </p:val>
                                        </p:tav>
                                        <p:tav tm="100000">
                                          <p:val>
                                            <p:strVal val="#ppt_y"/>
                                          </p:val>
                                        </p:tav>
                                      </p:tavLst>
                                    </p:anim>
                                    <p:animEffect transition="in" filter="wipe(up)">
                                      <p:cBhvr>
                                        <p:cTn id="4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Dãy</a:t>
            </a:r>
            <a:r>
              <a:rPr lang="en-US" sz="3400" dirty="0">
                <a:latin typeface="Times New Roman" panose="02020603050405020304" pitchFamily="18" charset="0"/>
                <a:cs typeface="Times New Roman" panose="02020603050405020304" pitchFamily="18" charset="0"/>
              </a:rPr>
              <a:t> Fibonacci</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26" name="TextBox 25">
            <a:extLst>
              <a:ext uri="{FF2B5EF4-FFF2-40B4-BE49-F238E27FC236}">
                <a16:creationId xmlns:a16="http://schemas.microsoft.com/office/drawing/2014/main" id="{016397C8-B0F6-4E0E-92BF-78661F3A9D6F}"/>
              </a:ext>
            </a:extLst>
          </p:cNvPr>
          <p:cNvSpPr txBox="1"/>
          <p:nvPr/>
        </p:nvSpPr>
        <p:spPr>
          <a:xfrm>
            <a:off x="1851746" y="1182835"/>
            <a:ext cx="179001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Fib(</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rồi</a:t>
            </a:r>
            <a:r>
              <a:rPr lang="en-US" sz="2000" dirty="0">
                <a:latin typeface="Times New Roman" panose="02020603050405020304" pitchFamily="18" charset="0"/>
                <a:cs typeface="Times New Roman" panose="02020603050405020304" pitchFamily="18" charset="0"/>
              </a:rPr>
              <a:t> </a:t>
            </a:r>
          </a:p>
        </p:txBody>
      </p:sp>
      <p:sp>
        <p:nvSpPr>
          <p:cNvPr id="27" name="Notched Right Arrow 1">
            <a:extLst>
              <a:ext uri="{FF2B5EF4-FFF2-40B4-BE49-F238E27FC236}">
                <a16:creationId xmlns:a16="http://schemas.microsoft.com/office/drawing/2014/main" id="{690595DA-3548-446E-8025-B560379A31E9}"/>
              </a:ext>
            </a:extLst>
          </p:cNvPr>
          <p:cNvSpPr/>
          <p:nvPr/>
        </p:nvSpPr>
        <p:spPr>
          <a:xfrm>
            <a:off x="3753455" y="1382890"/>
            <a:ext cx="1244041" cy="45719"/>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dirty="0"/>
          </a:p>
        </p:txBody>
      </p:sp>
      <p:sp>
        <p:nvSpPr>
          <p:cNvPr id="28" name="TextBox 27">
            <a:extLst>
              <a:ext uri="{FF2B5EF4-FFF2-40B4-BE49-F238E27FC236}">
                <a16:creationId xmlns:a16="http://schemas.microsoft.com/office/drawing/2014/main" id="{D9494BE2-07CE-4640-8B42-B3BE2FF730D7}"/>
              </a:ext>
            </a:extLst>
          </p:cNvPr>
          <p:cNvSpPr txBox="1"/>
          <p:nvPr/>
        </p:nvSpPr>
        <p:spPr>
          <a:xfrm>
            <a:off x="5251077" y="1182835"/>
            <a:ext cx="1790017"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nữa</a:t>
            </a:r>
            <a:endParaRPr lang="en-US" sz="2000" dirty="0">
              <a:latin typeface="Times New Roman" panose="02020603050405020304" pitchFamily="18" charset="0"/>
              <a:cs typeface="Times New Roman" panose="02020603050405020304" pitchFamily="18" charset="0"/>
            </a:endParaRPr>
          </a:p>
        </p:txBody>
      </p:sp>
      <p:pic>
        <p:nvPicPr>
          <p:cNvPr id="7" name="Picture 6" descr="A picture containing text&#10;&#10;Description automatically generated">
            <a:extLst>
              <a:ext uri="{FF2B5EF4-FFF2-40B4-BE49-F238E27FC236}">
                <a16:creationId xmlns:a16="http://schemas.microsoft.com/office/drawing/2014/main" id="{9B2D5EF1-A7A1-41C3-AAD7-92002904D103}"/>
              </a:ext>
            </a:extLst>
          </p:cNvPr>
          <p:cNvPicPr>
            <a:picLocks noChangeAspect="1"/>
          </p:cNvPicPr>
          <p:nvPr/>
        </p:nvPicPr>
        <p:blipFill>
          <a:blip r:embed="rId3"/>
          <a:stretch>
            <a:fillRect/>
          </a:stretch>
        </p:blipFill>
        <p:spPr>
          <a:xfrm>
            <a:off x="119026" y="1823983"/>
            <a:ext cx="4452974" cy="1977084"/>
          </a:xfrm>
          <a:prstGeom prst="rect">
            <a:avLst/>
          </a:prstGeom>
        </p:spPr>
      </p:pic>
      <p:grpSp>
        <p:nvGrpSpPr>
          <p:cNvPr id="8" name="Group 7">
            <a:extLst>
              <a:ext uri="{FF2B5EF4-FFF2-40B4-BE49-F238E27FC236}">
                <a16:creationId xmlns:a16="http://schemas.microsoft.com/office/drawing/2014/main" id="{39DA696D-717A-42AB-9F6E-0F084AB006D5}"/>
              </a:ext>
            </a:extLst>
          </p:cNvPr>
          <p:cNvGrpSpPr/>
          <p:nvPr/>
        </p:nvGrpSpPr>
        <p:grpSpPr>
          <a:xfrm>
            <a:off x="5155324" y="1823982"/>
            <a:ext cx="3570890" cy="2267481"/>
            <a:chOff x="7101114" y="2209800"/>
            <a:chExt cx="4761895" cy="2796404"/>
          </a:xfrm>
        </p:grpSpPr>
        <p:pic>
          <p:nvPicPr>
            <p:cNvPr id="9" name="Picture 8" descr="Text&#10;&#10;Description automatically generated">
              <a:extLst>
                <a:ext uri="{FF2B5EF4-FFF2-40B4-BE49-F238E27FC236}">
                  <a16:creationId xmlns:a16="http://schemas.microsoft.com/office/drawing/2014/main" id="{722E7690-B546-4FA7-8326-9E30020B0CB9}"/>
                </a:ext>
              </a:extLst>
            </p:cNvPr>
            <p:cNvPicPr>
              <a:picLocks noChangeAspect="1"/>
            </p:cNvPicPr>
            <p:nvPr/>
          </p:nvPicPr>
          <p:blipFill>
            <a:blip r:embed="rId4"/>
            <a:stretch>
              <a:fillRect/>
            </a:stretch>
          </p:blipFill>
          <p:spPr>
            <a:xfrm>
              <a:off x="7101114" y="2209800"/>
              <a:ext cx="4761895" cy="2235200"/>
            </a:xfrm>
            <a:prstGeom prst="rect">
              <a:avLst/>
            </a:prstGeom>
          </p:spPr>
        </p:pic>
        <p:sp>
          <p:nvSpPr>
            <p:cNvPr id="10" name="TextBox 9">
              <a:extLst>
                <a:ext uri="{FF2B5EF4-FFF2-40B4-BE49-F238E27FC236}">
                  <a16:creationId xmlns:a16="http://schemas.microsoft.com/office/drawing/2014/main" id="{EF0548F8-87CB-456D-A172-E26F779BB32B}"/>
                </a:ext>
              </a:extLst>
            </p:cNvPr>
            <p:cNvSpPr txBox="1"/>
            <p:nvPr/>
          </p:nvSpPr>
          <p:spPr>
            <a:xfrm>
              <a:off x="8815417" y="4478319"/>
              <a:ext cx="2706624" cy="527885"/>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Đệ</a:t>
              </a:r>
              <a:r>
                <a:rPr lang="en-US" sz="2000" b="1" dirty="0">
                  <a:latin typeface="Times New Roman" panose="02020603050405020304" pitchFamily="18" charset="0"/>
                  <a:cs typeface="Times New Roman" panose="02020603050405020304" pitchFamily="18" charset="0"/>
                </a:rPr>
                <a:t> qui</a:t>
              </a:r>
            </a:p>
          </p:txBody>
        </p:sp>
      </p:grpSp>
      <p:grpSp>
        <p:nvGrpSpPr>
          <p:cNvPr id="11" name="Group 10">
            <a:extLst>
              <a:ext uri="{FF2B5EF4-FFF2-40B4-BE49-F238E27FC236}">
                <a16:creationId xmlns:a16="http://schemas.microsoft.com/office/drawing/2014/main" id="{0B436E5D-138C-4D09-9D17-8BE9DDDF9965}"/>
              </a:ext>
            </a:extLst>
          </p:cNvPr>
          <p:cNvGrpSpPr/>
          <p:nvPr/>
        </p:nvGrpSpPr>
        <p:grpSpPr>
          <a:xfrm>
            <a:off x="5155323" y="1823981"/>
            <a:ext cx="3570889" cy="2211722"/>
            <a:chOff x="7101115" y="2194560"/>
            <a:chExt cx="4761894" cy="2910746"/>
          </a:xfrm>
        </p:grpSpPr>
        <p:pic>
          <p:nvPicPr>
            <p:cNvPr id="12" name="Picture 11" descr="Text&#10;&#10;Description automatically generated">
              <a:extLst>
                <a:ext uri="{FF2B5EF4-FFF2-40B4-BE49-F238E27FC236}">
                  <a16:creationId xmlns:a16="http://schemas.microsoft.com/office/drawing/2014/main" id="{19732F14-4B25-4AE0-9C54-4E0FAFECD008}"/>
                </a:ext>
              </a:extLst>
            </p:cNvPr>
            <p:cNvPicPr>
              <a:picLocks noChangeAspect="1"/>
            </p:cNvPicPr>
            <p:nvPr/>
          </p:nvPicPr>
          <p:blipFill>
            <a:blip r:embed="rId5"/>
            <a:stretch>
              <a:fillRect/>
            </a:stretch>
          </p:blipFill>
          <p:spPr>
            <a:xfrm>
              <a:off x="7101115" y="2194560"/>
              <a:ext cx="4761894" cy="2382861"/>
            </a:xfrm>
            <a:prstGeom prst="rect">
              <a:avLst/>
            </a:prstGeom>
          </p:spPr>
        </p:pic>
        <p:sp>
          <p:nvSpPr>
            <p:cNvPr id="13" name="TextBox 12">
              <a:extLst>
                <a:ext uri="{FF2B5EF4-FFF2-40B4-BE49-F238E27FC236}">
                  <a16:creationId xmlns:a16="http://schemas.microsoft.com/office/drawing/2014/main" id="{915E5679-A15E-4A49-B11E-03779E9E9AE7}"/>
                </a:ext>
              </a:extLst>
            </p:cNvPr>
            <p:cNvSpPr txBox="1"/>
            <p:nvPr/>
          </p:nvSpPr>
          <p:spPr>
            <a:xfrm>
              <a:off x="8664874" y="4577421"/>
              <a:ext cx="1901951" cy="527885"/>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Vòng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lặp</a:t>
              </a:r>
              <a:endParaRPr lang="en-US" sz="2000" b="1" dirty="0">
                <a:latin typeface="Times New Roman" panose="020206030504050203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84F81F2B-9136-4E91-ADEC-9B8795264675}"/>
              </a:ext>
            </a:extLst>
          </p:cNvPr>
          <p:cNvSpPr txBox="1"/>
          <p:nvPr/>
        </p:nvSpPr>
        <p:spPr>
          <a:xfrm>
            <a:off x="378672" y="4236640"/>
            <a:ext cx="180758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O(2</a:t>
            </a:r>
            <a:r>
              <a:rPr lang="en-US" sz="2000" b="1" baseline="30000" dirty="0">
                <a:latin typeface="Times New Roman" panose="02020603050405020304" pitchFamily="18" charset="0"/>
                <a:cs typeface="Times New Roman" panose="02020603050405020304" pitchFamily="18" charset="0"/>
              </a:rPr>
              <a:t>n</a:t>
            </a:r>
            <a:r>
              <a:rPr lang="en-US" sz="2000" b="1" dirty="0">
                <a:latin typeface="Times New Roman" panose="02020603050405020304" pitchFamily="18" charset="0"/>
                <a:cs typeface="Times New Roman" panose="02020603050405020304" pitchFamily="18" charset="0"/>
              </a:rPr>
              <a:t>) --&gt; O(n)</a:t>
            </a:r>
          </a:p>
        </p:txBody>
      </p:sp>
      <p:sp>
        <p:nvSpPr>
          <p:cNvPr id="21" name="TextBox 20">
            <a:extLst>
              <a:ext uri="{FF2B5EF4-FFF2-40B4-BE49-F238E27FC236}">
                <a16:creationId xmlns:a16="http://schemas.microsoft.com/office/drawing/2014/main" id="{18DF2394-301B-42E2-8ED2-98C2D4AD0C1C}"/>
              </a:ext>
            </a:extLst>
          </p:cNvPr>
          <p:cNvSpPr txBox="1"/>
          <p:nvPr/>
        </p:nvSpPr>
        <p:spPr>
          <a:xfrm>
            <a:off x="2816033" y="3954877"/>
            <a:ext cx="3686303" cy="40011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Lưu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trữ</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lại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kết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quả</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mảng</a:t>
            </a:r>
            <a:endParaRPr lang="en-US" sz="2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B9F02A3-4FDF-4C18-87E1-5FBFC46103E6}"/>
              </a:ext>
            </a:extLst>
          </p:cNvPr>
          <p:cNvSpPr txBox="1"/>
          <p:nvPr/>
        </p:nvSpPr>
        <p:spPr>
          <a:xfrm>
            <a:off x="3796925" y="4411847"/>
            <a:ext cx="155015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N = 10</a:t>
            </a:r>
            <a:r>
              <a:rPr lang="en-US" sz="2800" b="1" baseline="30000" dirty="0">
                <a:latin typeface="Times New Roman" panose="02020603050405020304" pitchFamily="18" charset="0"/>
                <a:cs typeface="Times New Roman" panose="02020603050405020304" pitchFamily="18" charset="0"/>
              </a:rPr>
              <a:t>7</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7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xit" presetSubtype="12" fill="hold" nodeType="clickEffect">
                                  <p:stCondLst>
                                    <p:cond delay="0"/>
                                  </p:stCondLst>
                                  <p:childTnLst>
                                    <p:animEffect transition="out" filter="strips(downLeft)">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in)">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circle(in)">
                                      <p:cBhvr>
                                        <p:cTn id="46" dur="2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P spid="20" grpId="0"/>
      <p:bldP spid="21"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20" name="TextBox 19">
            <a:extLst>
              <a:ext uri="{FF2B5EF4-FFF2-40B4-BE49-F238E27FC236}">
                <a16:creationId xmlns:a16="http://schemas.microsoft.com/office/drawing/2014/main" id="{20F79100-9121-4C5E-A5E5-21A529E518B4}"/>
              </a:ext>
            </a:extLst>
          </p:cNvPr>
          <p:cNvSpPr txBox="1"/>
          <p:nvPr/>
        </p:nvSpPr>
        <p:spPr>
          <a:xfrm>
            <a:off x="468205" y="1024613"/>
            <a:ext cx="8207590"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CÁC YÊU TỐ CƠ BẢN CỦA BÀI TOÁN QUY HOẠCH ĐỘNG?</a:t>
            </a:r>
          </a:p>
        </p:txBody>
      </p:sp>
      <p:sp>
        <p:nvSpPr>
          <p:cNvPr id="7" name="Oval 6">
            <a:extLst>
              <a:ext uri="{FF2B5EF4-FFF2-40B4-BE49-F238E27FC236}">
                <a16:creationId xmlns:a16="http://schemas.microsoft.com/office/drawing/2014/main" id="{CA9A9B2E-BEA8-401E-8F01-69E1C592047C}"/>
              </a:ext>
            </a:extLst>
          </p:cNvPr>
          <p:cNvSpPr/>
          <p:nvPr/>
        </p:nvSpPr>
        <p:spPr>
          <a:xfrm>
            <a:off x="594329" y="2853842"/>
            <a:ext cx="3555124" cy="1077218"/>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CÔNG THỨC</a:t>
            </a:r>
          </a:p>
        </p:txBody>
      </p:sp>
      <p:sp>
        <p:nvSpPr>
          <p:cNvPr id="8" name="Oval 7">
            <a:extLst>
              <a:ext uri="{FF2B5EF4-FFF2-40B4-BE49-F238E27FC236}">
                <a16:creationId xmlns:a16="http://schemas.microsoft.com/office/drawing/2014/main" id="{AD9E9DBE-CBC1-4D3D-A45B-C034D5BDB823}"/>
              </a:ext>
            </a:extLst>
          </p:cNvPr>
          <p:cNvSpPr/>
          <p:nvPr/>
        </p:nvSpPr>
        <p:spPr>
          <a:xfrm>
            <a:off x="4797130" y="2830681"/>
            <a:ext cx="3752541" cy="1077218"/>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GIÁ TRỊ KHỞI TẠO</a:t>
            </a:r>
          </a:p>
        </p:txBody>
      </p:sp>
    </p:spTree>
    <p:extLst>
      <p:ext uri="{BB962C8B-B14F-4D97-AF65-F5344CB8AC3E}">
        <p14:creationId xmlns:p14="http://schemas.microsoft.com/office/powerpoint/2010/main" val="16749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18189" y="1986469"/>
            <a:ext cx="5767414" cy="10657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en-US" sz="3400" dirty="0" err="1">
                <a:latin typeface="Times New Roman" panose="02020603050405020304" pitchFamily="18" charset="0"/>
                <a:cs typeface="Times New Roman" panose="02020603050405020304" pitchFamily="18" charset="0"/>
              </a:rPr>
              <a:t>Khái</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niệm</a:t>
            </a:r>
            <a:r>
              <a:rPr lang="vi-VN" sz="3400" dirty="0">
                <a:latin typeface="Times New Roman" panose="02020603050405020304" pitchFamily="18" charset="0"/>
                <a:cs typeface="Times New Roman" panose="02020603050405020304" pitchFamily="18" charset="0"/>
              </a:rPr>
              <a:t>:</a:t>
            </a:r>
            <a:br>
              <a:rPr lang="vi-VN" sz="3400" dirty="0">
                <a:latin typeface="Times New Roman" panose="02020603050405020304" pitchFamily="18" charset="0"/>
                <a:cs typeface="Times New Roman" panose="02020603050405020304" pitchFamily="18" charset="0"/>
              </a:rPr>
            </a:br>
            <a:r>
              <a:rPr lang="en-US" sz="3400" dirty="0" err="1">
                <a:latin typeface="Times New Roman" panose="02020603050405020304" pitchFamily="18" charset="0"/>
                <a:cs typeface="Times New Roman" panose="02020603050405020304" pitchFamily="18" charset="0"/>
              </a:rPr>
              <a:t>Quy</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hoạch</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động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là</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gì</a:t>
            </a:r>
            <a:r>
              <a:rPr lang="en-US" sz="3400" dirty="0">
                <a:latin typeface="Times New Roman" panose="02020603050405020304" pitchFamily="18" charset="0"/>
                <a:cs typeface="Times New Roman" panose="02020603050405020304" pitchFamily="18" charset="0"/>
              </a:rPr>
              <a:t>?</a:t>
            </a:r>
          </a:p>
        </p:txBody>
      </p:sp>
      <p:grpSp>
        <p:nvGrpSpPr>
          <p:cNvPr id="220" name="Google Shape;2228;p37">
            <a:extLst>
              <a:ext uri="{FF2B5EF4-FFF2-40B4-BE49-F238E27FC236}">
                <a16:creationId xmlns:a16="http://schemas.microsoft.com/office/drawing/2014/main" id="{2106EF96-683D-4666-80FF-3434DCA2DCE6}"/>
              </a:ext>
            </a:extLst>
          </p:cNvPr>
          <p:cNvGrpSpPr/>
          <p:nvPr/>
        </p:nvGrpSpPr>
        <p:grpSpPr>
          <a:xfrm>
            <a:off x="5486145" y="575352"/>
            <a:ext cx="3016094" cy="3130812"/>
            <a:chOff x="2012475" y="393272"/>
            <a:chExt cx="4440240" cy="4609126"/>
          </a:xfrm>
        </p:grpSpPr>
        <p:sp>
          <p:nvSpPr>
            <p:cNvPr id="221" name="Google Shape;2229;p37">
              <a:extLst>
                <a:ext uri="{FF2B5EF4-FFF2-40B4-BE49-F238E27FC236}">
                  <a16:creationId xmlns:a16="http://schemas.microsoft.com/office/drawing/2014/main" id="{31E20330-DD80-474C-899A-991ADFC16A5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30;p37">
              <a:extLst>
                <a:ext uri="{FF2B5EF4-FFF2-40B4-BE49-F238E27FC236}">
                  <a16:creationId xmlns:a16="http://schemas.microsoft.com/office/drawing/2014/main" id="{D37059A3-41B7-4A82-A913-356A16E1915F}"/>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1;p37">
              <a:extLst>
                <a:ext uri="{FF2B5EF4-FFF2-40B4-BE49-F238E27FC236}">
                  <a16:creationId xmlns:a16="http://schemas.microsoft.com/office/drawing/2014/main" id="{AE922B83-C376-4F1D-B373-0E4BA55BF16E}"/>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32;p37">
              <a:extLst>
                <a:ext uri="{FF2B5EF4-FFF2-40B4-BE49-F238E27FC236}">
                  <a16:creationId xmlns:a16="http://schemas.microsoft.com/office/drawing/2014/main" id="{0C5491BB-F56C-4B2D-BF7D-8275C24653B0}"/>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33;p37">
              <a:extLst>
                <a:ext uri="{FF2B5EF4-FFF2-40B4-BE49-F238E27FC236}">
                  <a16:creationId xmlns:a16="http://schemas.microsoft.com/office/drawing/2014/main" id="{5F802CAA-B029-4428-A265-1439D6E194DD}"/>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34;p37">
              <a:extLst>
                <a:ext uri="{FF2B5EF4-FFF2-40B4-BE49-F238E27FC236}">
                  <a16:creationId xmlns:a16="http://schemas.microsoft.com/office/drawing/2014/main" id="{BA7CD714-35FE-4BB0-8466-F9016DE04586}"/>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35;p37">
              <a:extLst>
                <a:ext uri="{FF2B5EF4-FFF2-40B4-BE49-F238E27FC236}">
                  <a16:creationId xmlns:a16="http://schemas.microsoft.com/office/drawing/2014/main" id="{7BDE4305-460E-4834-9CB4-D9CB312EEB2E}"/>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36;p37">
              <a:extLst>
                <a:ext uri="{FF2B5EF4-FFF2-40B4-BE49-F238E27FC236}">
                  <a16:creationId xmlns:a16="http://schemas.microsoft.com/office/drawing/2014/main" id="{726B6BA9-3B56-43D0-979B-39116C550341}"/>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37;p37">
              <a:extLst>
                <a:ext uri="{FF2B5EF4-FFF2-40B4-BE49-F238E27FC236}">
                  <a16:creationId xmlns:a16="http://schemas.microsoft.com/office/drawing/2014/main" id="{1FFE3620-9C8F-4102-BF0C-EB4DC0286311}"/>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238;p37">
              <a:extLst>
                <a:ext uri="{FF2B5EF4-FFF2-40B4-BE49-F238E27FC236}">
                  <a16:creationId xmlns:a16="http://schemas.microsoft.com/office/drawing/2014/main" id="{8F6A1217-1305-48BC-82AC-BE173C80DFDC}"/>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239;p37">
              <a:extLst>
                <a:ext uri="{FF2B5EF4-FFF2-40B4-BE49-F238E27FC236}">
                  <a16:creationId xmlns:a16="http://schemas.microsoft.com/office/drawing/2014/main" id="{5C4D8FB7-4918-44CC-BB43-614734878CD3}"/>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240;p37">
              <a:extLst>
                <a:ext uri="{FF2B5EF4-FFF2-40B4-BE49-F238E27FC236}">
                  <a16:creationId xmlns:a16="http://schemas.microsoft.com/office/drawing/2014/main" id="{47FA170E-A2A6-48B5-80FF-4470AB2A8896}"/>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241;p37">
              <a:extLst>
                <a:ext uri="{FF2B5EF4-FFF2-40B4-BE49-F238E27FC236}">
                  <a16:creationId xmlns:a16="http://schemas.microsoft.com/office/drawing/2014/main" id="{75725C13-4D56-4DAF-BEFD-B1761E31B60D}"/>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242;p37">
              <a:extLst>
                <a:ext uri="{FF2B5EF4-FFF2-40B4-BE49-F238E27FC236}">
                  <a16:creationId xmlns:a16="http://schemas.microsoft.com/office/drawing/2014/main" id="{88F563A4-BD17-414E-AE3C-A02809517156}"/>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243;p37">
              <a:extLst>
                <a:ext uri="{FF2B5EF4-FFF2-40B4-BE49-F238E27FC236}">
                  <a16:creationId xmlns:a16="http://schemas.microsoft.com/office/drawing/2014/main" id="{FBD7CCE1-E154-4BAA-A6B5-E9C0A8E1F86A}"/>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244;p37">
              <a:extLst>
                <a:ext uri="{FF2B5EF4-FFF2-40B4-BE49-F238E27FC236}">
                  <a16:creationId xmlns:a16="http://schemas.microsoft.com/office/drawing/2014/main" id="{8D33814E-4762-4BAC-8110-0920425AF91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245;p37">
              <a:extLst>
                <a:ext uri="{FF2B5EF4-FFF2-40B4-BE49-F238E27FC236}">
                  <a16:creationId xmlns:a16="http://schemas.microsoft.com/office/drawing/2014/main" id="{9951506B-DC22-448F-B854-788D88CD83AC}"/>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246;p37">
              <a:extLst>
                <a:ext uri="{FF2B5EF4-FFF2-40B4-BE49-F238E27FC236}">
                  <a16:creationId xmlns:a16="http://schemas.microsoft.com/office/drawing/2014/main" id="{0CD5CAEC-D18C-46D1-B054-03E1A947839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247;p37">
              <a:extLst>
                <a:ext uri="{FF2B5EF4-FFF2-40B4-BE49-F238E27FC236}">
                  <a16:creationId xmlns:a16="http://schemas.microsoft.com/office/drawing/2014/main" id="{00BBD5BE-113F-4505-8430-628A0D83CB4D}"/>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248;p37">
              <a:extLst>
                <a:ext uri="{FF2B5EF4-FFF2-40B4-BE49-F238E27FC236}">
                  <a16:creationId xmlns:a16="http://schemas.microsoft.com/office/drawing/2014/main" id="{F36E42C1-E552-4085-9F69-C4B70F814DE2}"/>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249;p37">
              <a:extLst>
                <a:ext uri="{FF2B5EF4-FFF2-40B4-BE49-F238E27FC236}">
                  <a16:creationId xmlns:a16="http://schemas.microsoft.com/office/drawing/2014/main" id="{96066DCE-C9A8-4060-85E7-9854196BDEF5}"/>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250;p37">
              <a:extLst>
                <a:ext uri="{FF2B5EF4-FFF2-40B4-BE49-F238E27FC236}">
                  <a16:creationId xmlns:a16="http://schemas.microsoft.com/office/drawing/2014/main" id="{08F1D068-9C0C-4256-B8EC-3D3E4F738984}"/>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251;p37">
              <a:extLst>
                <a:ext uri="{FF2B5EF4-FFF2-40B4-BE49-F238E27FC236}">
                  <a16:creationId xmlns:a16="http://schemas.microsoft.com/office/drawing/2014/main" id="{C3138877-59E0-4B2F-A6A8-C5AF971C7578}"/>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252;p37">
              <a:extLst>
                <a:ext uri="{FF2B5EF4-FFF2-40B4-BE49-F238E27FC236}">
                  <a16:creationId xmlns:a16="http://schemas.microsoft.com/office/drawing/2014/main" id="{6B82E947-5FB5-451D-B8F2-41B592616DE3}"/>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253;p37">
              <a:extLst>
                <a:ext uri="{FF2B5EF4-FFF2-40B4-BE49-F238E27FC236}">
                  <a16:creationId xmlns:a16="http://schemas.microsoft.com/office/drawing/2014/main" id="{75BC59C9-A0A0-4779-892D-C166D36EDB79}"/>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254;p37">
              <a:extLst>
                <a:ext uri="{FF2B5EF4-FFF2-40B4-BE49-F238E27FC236}">
                  <a16:creationId xmlns:a16="http://schemas.microsoft.com/office/drawing/2014/main" id="{CE9B71FF-380A-4EAF-9E42-72A7F909388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255;p37">
              <a:extLst>
                <a:ext uri="{FF2B5EF4-FFF2-40B4-BE49-F238E27FC236}">
                  <a16:creationId xmlns:a16="http://schemas.microsoft.com/office/drawing/2014/main" id="{5DD99F1C-7430-4215-A51E-2CF21577B02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256;p37">
              <a:extLst>
                <a:ext uri="{FF2B5EF4-FFF2-40B4-BE49-F238E27FC236}">
                  <a16:creationId xmlns:a16="http://schemas.microsoft.com/office/drawing/2014/main" id="{EFB3CD04-B54E-4627-A6B1-CCC913C254C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257;p37">
              <a:extLst>
                <a:ext uri="{FF2B5EF4-FFF2-40B4-BE49-F238E27FC236}">
                  <a16:creationId xmlns:a16="http://schemas.microsoft.com/office/drawing/2014/main" id="{8E6B94CE-5828-48C9-8E20-AB9C9A9723A8}"/>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258;p37">
              <a:extLst>
                <a:ext uri="{FF2B5EF4-FFF2-40B4-BE49-F238E27FC236}">
                  <a16:creationId xmlns:a16="http://schemas.microsoft.com/office/drawing/2014/main" id="{C9D1BF0B-D0DB-4E5D-959B-FC25DE43E1B1}"/>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259;p37">
              <a:extLst>
                <a:ext uri="{FF2B5EF4-FFF2-40B4-BE49-F238E27FC236}">
                  <a16:creationId xmlns:a16="http://schemas.microsoft.com/office/drawing/2014/main" id="{90DC9A4C-7197-4E49-95C7-BACA52A158EA}"/>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260;p37">
              <a:extLst>
                <a:ext uri="{FF2B5EF4-FFF2-40B4-BE49-F238E27FC236}">
                  <a16:creationId xmlns:a16="http://schemas.microsoft.com/office/drawing/2014/main" id="{87D93E4A-68F5-49D4-87B1-BDE1288116E5}"/>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261;p37">
              <a:extLst>
                <a:ext uri="{FF2B5EF4-FFF2-40B4-BE49-F238E27FC236}">
                  <a16:creationId xmlns:a16="http://schemas.microsoft.com/office/drawing/2014/main" id="{F17ACF63-3044-4214-ACE3-5B7F2D583F97}"/>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262;p37">
              <a:extLst>
                <a:ext uri="{FF2B5EF4-FFF2-40B4-BE49-F238E27FC236}">
                  <a16:creationId xmlns:a16="http://schemas.microsoft.com/office/drawing/2014/main" id="{E0217689-423B-4CC0-976A-7F357E13E7E3}"/>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263;p37">
              <a:extLst>
                <a:ext uri="{FF2B5EF4-FFF2-40B4-BE49-F238E27FC236}">
                  <a16:creationId xmlns:a16="http://schemas.microsoft.com/office/drawing/2014/main" id="{F55936B9-7846-4B66-BBEF-D7E81C85F61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264;p37">
              <a:extLst>
                <a:ext uri="{FF2B5EF4-FFF2-40B4-BE49-F238E27FC236}">
                  <a16:creationId xmlns:a16="http://schemas.microsoft.com/office/drawing/2014/main" id="{2AAB6371-0367-4639-BF91-4080CD476462}"/>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265;p37">
              <a:extLst>
                <a:ext uri="{FF2B5EF4-FFF2-40B4-BE49-F238E27FC236}">
                  <a16:creationId xmlns:a16="http://schemas.microsoft.com/office/drawing/2014/main" id="{86BF8CB6-8520-4CF4-A5A0-07483F194212}"/>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266;p37">
              <a:extLst>
                <a:ext uri="{FF2B5EF4-FFF2-40B4-BE49-F238E27FC236}">
                  <a16:creationId xmlns:a16="http://schemas.microsoft.com/office/drawing/2014/main" id="{93E87BE6-2413-4D59-AE6B-3D81BAA448A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267;p37">
              <a:extLst>
                <a:ext uri="{FF2B5EF4-FFF2-40B4-BE49-F238E27FC236}">
                  <a16:creationId xmlns:a16="http://schemas.microsoft.com/office/drawing/2014/main" id="{F2F8FB9C-D950-4857-BCD3-8C0B07186A32}"/>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268;p37">
              <a:extLst>
                <a:ext uri="{FF2B5EF4-FFF2-40B4-BE49-F238E27FC236}">
                  <a16:creationId xmlns:a16="http://schemas.microsoft.com/office/drawing/2014/main" id="{B4D9183D-96FA-4EB6-BF03-C0DA76BFF85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269;p37">
              <a:extLst>
                <a:ext uri="{FF2B5EF4-FFF2-40B4-BE49-F238E27FC236}">
                  <a16:creationId xmlns:a16="http://schemas.microsoft.com/office/drawing/2014/main" id="{9F17F410-C981-4B09-B31C-834956AE8212}"/>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270;p37">
              <a:extLst>
                <a:ext uri="{FF2B5EF4-FFF2-40B4-BE49-F238E27FC236}">
                  <a16:creationId xmlns:a16="http://schemas.microsoft.com/office/drawing/2014/main" id="{0DD6F559-65C1-42CC-807E-FF6BE46B2BE3}"/>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271;p37">
              <a:extLst>
                <a:ext uri="{FF2B5EF4-FFF2-40B4-BE49-F238E27FC236}">
                  <a16:creationId xmlns:a16="http://schemas.microsoft.com/office/drawing/2014/main" id="{47C71B88-7A48-4121-AEB8-5EFB28122D9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272;p37">
              <a:extLst>
                <a:ext uri="{FF2B5EF4-FFF2-40B4-BE49-F238E27FC236}">
                  <a16:creationId xmlns:a16="http://schemas.microsoft.com/office/drawing/2014/main" id="{9871AE53-A535-40A0-82C6-911312334E04}"/>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273;p37">
              <a:extLst>
                <a:ext uri="{FF2B5EF4-FFF2-40B4-BE49-F238E27FC236}">
                  <a16:creationId xmlns:a16="http://schemas.microsoft.com/office/drawing/2014/main" id="{F866BFD8-BD1F-4A2C-BB3D-7B47E6A910D1}"/>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274;p37">
              <a:extLst>
                <a:ext uri="{FF2B5EF4-FFF2-40B4-BE49-F238E27FC236}">
                  <a16:creationId xmlns:a16="http://schemas.microsoft.com/office/drawing/2014/main" id="{813ED50B-FA01-4D83-BB9D-C3431F2EEF6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275;p37">
              <a:extLst>
                <a:ext uri="{FF2B5EF4-FFF2-40B4-BE49-F238E27FC236}">
                  <a16:creationId xmlns:a16="http://schemas.microsoft.com/office/drawing/2014/main" id="{0C3EBFE8-6241-4659-BDD5-304F2994B4CD}"/>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276;p37">
              <a:extLst>
                <a:ext uri="{FF2B5EF4-FFF2-40B4-BE49-F238E27FC236}">
                  <a16:creationId xmlns:a16="http://schemas.microsoft.com/office/drawing/2014/main" id="{7A367740-DD69-4538-B194-628609D585EB}"/>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277;p37">
              <a:extLst>
                <a:ext uri="{FF2B5EF4-FFF2-40B4-BE49-F238E27FC236}">
                  <a16:creationId xmlns:a16="http://schemas.microsoft.com/office/drawing/2014/main" id="{AE5A7B95-93D5-48AD-A0B5-23FA9E6B98A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278;p37">
              <a:extLst>
                <a:ext uri="{FF2B5EF4-FFF2-40B4-BE49-F238E27FC236}">
                  <a16:creationId xmlns:a16="http://schemas.microsoft.com/office/drawing/2014/main" id="{4DFD85E7-A2BA-4DA7-B085-23F7B9C0C47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279;p37">
              <a:extLst>
                <a:ext uri="{FF2B5EF4-FFF2-40B4-BE49-F238E27FC236}">
                  <a16:creationId xmlns:a16="http://schemas.microsoft.com/office/drawing/2014/main" id="{03C49201-A70D-4ABF-8CAD-030EE684577E}"/>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280;p37">
              <a:extLst>
                <a:ext uri="{FF2B5EF4-FFF2-40B4-BE49-F238E27FC236}">
                  <a16:creationId xmlns:a16="http://schemas.microsoft.com/office/drawing/2014/main" id="{B98FDB37-B030-4838-B73A-26408FE8125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281;p37">
              <a:extLst>
                <a:ext uri="{FF2B5EF4-FFF2-40B4-BE49-F238E27FC236}">
                  <a16:creationId xmlns:a16="http://schemas.microsoft.com/office/drawing/2014/main" id="{6F88AAD3-7822-499A-B50F-9BB0C4CFBFB3}"/>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282;p37">
              <a:extLst>
                <a:ext uri="{FF2B5EF4-FFF2-40B4-BE49-F238E27FC236}">
                  <a16:creationId xmlns:a16="http://schemas.microsoft.com/office/drawing/2014/main" id="{C7C2BD6D-4255-4E1B-AA05-B34CB35AF803}"/>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283;p37">
              <a:extLst>
                <a:ext uri="{FF2B5EF4-FFF2-40B4-BE49-F238E27FC236}">
                  <a16:creationId xmlns:a16="http://schemas.microsoft.com/office/drawing/2014/main" id="{5EF06058-BC0F-4764-A89B-B39B3398236E}"/>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284;p37">
              <a:extLst>
                <a:ext uri="{FF2B5EF4-FFF2-40B4-BE49-F238E27FC236}">
                  <a16:creationId xmlns:a16="http://schemas.microsoft.com/office/drawing/2014/main" id="{DC3D7B92-8054-4F12-84CB-3F591B4524FC}"/>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285;p37">
              <a:extLst>
                <a:ext uri="{FF2B5EF4-FFF2-40B4-BE49-F238E27FC236}">
                  <a16:creationId xmlns:a16="http://schemas.microsoft.com/office/drawing/2014/main" id="{0E1B1634-4802-46B2-938E-79A5BF67446E}"/>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286;p37">
              <a:extLst>
                <a:ext uri="{FF2B5EF4-FFF2-40B4-BE49-F238E27FC236}">
                  <a16:creationId xmlns:a16="http://schemas.microsoft.com/office/drawing/2014/main" id="{6D56F4B4-7DAB-466E-9155-9CBD4C91E0D2}"/>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287;p37">
              <a:extLst>
                <a:ext uri="{FF2B5EF4-FFF2-40B4-BE49-F238E27FC236}">
                  <a16:creationId xmlns:a16="http://schemas.microsoft.com/office/drawing/2014/main" id="{FAF4BCC8-B927-42D6-BDA6-B99F8666BDA7}"/>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288;p37">
              <a:extLst>
                <a:ext uri="{FF2B5EF4-FFF2-40B4-BE49-F238E27FC236}">
                  <a16:creationId xmlns:a16="http://schemas.microsoft.com/office/drawing/2014/main" id="{C1E161FF-C388-4345-8CDE-AF36DF3A9604}"/>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289;p37">
              <a:extLst>
                <a:ext uri="{FF2B5EF4-FFF2-40B4-BE49-F238E27FC236}">
                  <a16:creationId xmlns:a16="http://schemas.microsoft.com/office/drawing/2014/main" id="{00613235-107A-422E-B8E3-44F015D31E2F}"/>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290;p37">
              <a:extLst>
                <a:ext uri="{FF2B5EF4-FFF2-40B4-BE49-F238E27FC236}">
                  <a16:creationId xmlns:a16="http://schemas.microsoft.com/office/drawing/2014/main" id="{AA3C8207-E70B-4D44-B5A5-E4854787C38E}"/>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291;p37">
              <a:extLst>
                <a:ext uri="{FF2B5EF4-FFF2-40B4-BE49-F238E27FC236}">
                  <a16:creationId xmlns:a16="http://schemas.microsoft.com/office/drawing/2014/main" id="{5F19C789-CAB0-4252-B315-02C884B3BF7C}"/>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292;p37">
              <a:extLst>
                <a:ext uri="{FF2B5EF4-FFF2-40B4-BE49-F238E27FC236}">
                  <a16:creationId xmlns:a16="http://schemas.microsoft.com/office/drawing/2014/main" id="{96E2C3B2-33CC-4B70-8570-7643DFD7270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293;p37">
              <a:extLst>
                <a:ext uri="{FF2B5EF4-FFF2-40B4-BE49-F238E27FC236}">
                  <a16:creationId xmlns:a16="http://schemas.microsoft.com/office/drawing/2014/main" id="{89AFFE14-FD5D-41DA-A31E-32E0E6652A75}"/>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294;p37">
              <a:extLst>
                <a:ext uri="{FF2B5EF4-FFF2-40B4-BE49-F238E27FC236}">
                  <a16:creationId xmlns:a16="http://schemas.microsoft.com/office/drawing/2014/main" id="{D0DDEA8C-F759-404B-AF2D-5AC7F450E3F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295;p37">
              <a:extLst>
                <a:ext uri="{FF2B5EF4-FFF2-40B4-BE49-F238E27FC236}">
                  <a16:creationId xmlns:a16="http://schemas.microsoft.com/office/drawing/2014/main" id="{5CF53303-F836-4907-985E-918DA2FE6485}"/>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296;p37">
              <a:extLst>
                <a:ext uri="{FF2B5EF4-FFF2-40B4-BE49-F238E27FC236}">
                  <a16:creationId xmlns:a16="http://schemas.microsoft.com/office/drawing/2014/main" id="{BAA16CA5-C8A7-4144-8FA6-F20BFD550F8F}"/>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297;p37">
              <a:extLst>
                <a:ext uri="{FF2B5EF4-FFF2-40B4-BE49-F238E27FC236}">
                  <a16:creationId xmlns:a16="http://schemas.microsoft.com/office/drawing/2014/main" id="{AB75B953-CA07-40DF-B2F0-9E33E34B74B5}"/>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298;p37">
              <a:extLst>
                <a:ext uri="{FF2B5EF4-FFF2-40B4-BE49-F238E27FC236}">
                  <a16:creationId xmlns:a16="http://schemas.microsoft.com/office/drawing/2014/main" id="{0E4E99BA-021D-4108-9272-CA46F205ADC0}"/>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299;p37">
              <a:extLst>
                <a:ext uri="{FF2B5EF4-FFF2-40B4-BE49-F238E27FC236}">
                  <a16:creationId xmlns:a16="http://schemas.microsoft.com/office/drawing/2014/main" id="{3712D837-6AA5-4144-8B6E-6FFC53FFB257}"/>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300;p37">
              <a:extLst>
                <a:ext uri="{FF2B5EF4-FFF2-40B4-BE49-F238E27FC236}">
                  <a16:creationId xmlns:a16="http://schemas.microsoft.com/office/drawing/2014/main" id="{9E7B2B4C-485F-48C1-A1E6-00DC051EF1BC}"/>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301;p37">
              <a:extLst>
                <a:ext uri="{FF2B5EF4-FFF2-40B4-BE49-F238E27FC236}">
                  <a16:creationId xmlns:a16="http://schemas.microsoft.com/office/drawing/2014/main" id="{2146CA0A-0577-4800-8CB7-CA39756A4A4A}"/>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302;p37">
              <a:extLst>
                <a:ext uri="{FF2B5EF4-FFF2-40B4-BE49-F238E27FC236}">
                  <a16:creationId xmlns:a16="http://schemas.microsoft.com/office/drawing/2014/main" id="{33CC66CA-D93B-4BE1-A895-B99C8512970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303;p37">
              <a:extLst>
                <a:ext uri="{FF2B5EF4-FFF2-40B4-BE49-F238E27FC236}">
                  <a16:creationId xmlns:a16="http://schemas.microsoft.com/office/drawing/2014/main" id="{CB7EF316-6BEF-46BA-B522-5C3F47979B89}"/>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304;p37">
              <a:extLst>
                <a:ext uri="{FF2B5EF4-FFF2-40B4-BE49-F238E27FC236}">
                  <a16:creationId xmlns:a16="http://schemas.microsoft.com/office/drawing/2014/main" id="{278EE38D-A676-4ECF-9F67-DECBBBB55167}"/>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305;p37">
              <a:extLst>
                <a:ext uri="{FF2B5EF4-FFF2-40B4-BE49-F238E27FC236}">
                  <a16:creationId xmlns:a16="http://schemas.microsoft.com/office/drawing/2014/main" id="{C2846772-0A75-40D3-8AC5-6D38F69C88F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306;p37">
              <a:extLst>
                <a:ext uri="{FF2B5EF4-FFF2-40B4-BE49-F238E27FC236}">
                  <a16:creationId xmlns:a16="http://schemas.microsoft.com/office/drawing/2014/main" id="{D9314ADA-C4AA-4D8F-B195-4B1EB85B9562}"/>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307;p37">
              <a:extLst>
                <a:ext uri="{FF2B5EF4-FFF2-40B4-BE49-F238E27FC236}">
                  <a16:creationId xmlns:a16="http://schemas.microsoft.com/office/drawing/2014/main" id="{3C1A10FD-1BEA-4FD7-89D3-02791286D10B}"/>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308;p37">
              <a:extLst>
                <a:ext uri="{FF2B5EF4-FFF2-40B4-BE49-F238E27FC236}">
                  <a16:creationId xmlns:a16="http://schemas.microsoft.com/office/drawing/2014/main" id="{A52549C2-42F7-42F7-9CAA-BAFFA3A0953F}"/>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309;p37">
              <a:extLst>
                <a:ext uri="{FF2B5EF4-FFF2-40B4-BE49-F238E27FC236}">
                  <a16:creationId xmlns:a16="http://schemas.microsoft.com/office/drawing/2014/main" id="{031030CD-A470-4689-A524-50250741637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310;p37">
              <a:extLst>
                <a:ext uri="{FF2B5EF4-FFF2-40B4-BE49-F238E27FC236}">
                  <a16:creationId xmlns:a16="http://schemas.microsoft.com/office/drawing/2014/main" id="{12807D8D-FEAC-4898-9A17-289A6A9D564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311;p37">
              <a:extLst>
                <a:ext uri="{FF2B5EF4-FFF2-40B4-BE49-F238E27FC236}">
                  <a16:creationId xmlns:a16="http://schemas.microsoft.com/office/drawing/2014/main" id="{B59402DE-417F-4801-B1B2-FECC5487D9D9}"/>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312;p37">
              <a:extLst>
                <a:ext uri="{FF2B5EF4-FFF2-40B4-BE49-F238E27FC236}">
                  <a16:creationId xmlns:a16="http://schemas.microsoft.com/office/drawing/2014/main" id="{CBBA1A10-9843-4982-9973-8EDDDFF63744}"/>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313;p37">
              <a:extLst>
                <a:ext uri="{FF2B5EF4-FFF2-40B4-BE49-F238E27FC236}">
                  <a16:creationId xmlns:a16="http://schemas.microsoft.com/office/drawing/2014/main" id="{5FA67E4C-267A-4819-AFB1-2B3015EE08A8}"/>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314;p37">
              <a:extLst>
                <a:ext uri="{FF2B5EF4-FFF2-40B4-BE49-F238E27FC236}">
                  <a16:creationId xmlns:a16="http://schemas.microsoft.com/office/drawing/2014/main" id="{99062879-AF95-4C7E-84DA-199E98104807}"/>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315;p37">
              <a:extLst>
                <a:ext uri="{FF2B5EF4-FFF2-40B4-BE49-F238E27FC236}">
                  <a16:creationId xmlns:a16="http://schemas.microsoft.com/office/drawing/2014/main" id="{AE6547D7-AE29-4C6A-800E-BE9D9682AC5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316;p37">
              <a:extLst>
                <a:ext uri="{FF2B5EF4-FFF2-40B4-BE49-F238E27FC236}">
                  <a16:creationId xmlns:a16="http://schemas.microsoft.com/office/drawing/2014/main" id="{71DDE198-A2FD-46EF-BDFF-AC00AEE6D5FD}"/>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317;p37">
              <a:extLst>
                <a:ext uri="{FF2B5EF4-FFF2-40B4-BE49-F238E27FC236}">
                  <a16:creationId xmlns:a16="http://schemas.microsoft.com/office/drawing/2014/main" id="{8CD519E5-2ACD-43FC-95DB-D0B8D611CA90}"/>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318;p37">
              <a:extLst>
                <a:ext uri="{FF2B5EF4-FFF2-40B4-BE49-F238E27FC236}">
                  <a16:creationId xmlns:a16="http://schemas.microsoft.com/office/drawing/2014/main" id="{23C5CFF9-7FA3-4C31-9F4F-52D19A9E8A5A}"/>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319;p37">
              <a:extLst>
                <a:ext uri="{FF2B5EF4-FFF2-40B4-BE49-F238E27FC236}">
                  <a16:creationId xmlns:a16="http://schemas.microsoft.com/office/drawing/2014/main" id="{C61107F2-0E55-4BAF-A51D-FAF1817658B9}"/>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320;p37">
              <a:extLst>
                <a:ext uri="{FF2B5EF4-FFF2-40B4-BE49-F238E27FC236}">
                  <a16:creationId xmlns:a16="http://schemas.microsoft.com/office/drawing/2014/main" id="{9C811010-8CC2-407D-9B53-6BD2A9F89E16}"/>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321;p37">
              <a:extLst>
                <a:ext uri="{FF2B5EF4-FFF2-40B4-BE49-F238E27FC236}">
                  <a16:creationId xmlns:a16="http://schemas.microsoft.com/office/drawing/2014/main" id="{B19FD330-EB88-4DAC-B49F-C4DB715FCDB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506202" y="579547"/>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Quy</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hoạch</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động</a:t>
            </a:r>
            <a:endParaRPr sz="3400" dirty="0">
              <a:latin typeface="Times New Roman" panose="02020603050405020304" pitchFamily="18" charset="0"/>
              <a:cs typeface="Times New Roman" panose="02020603050405020304" pitchFamily="18" charset="0"/>
            </a:endParaRPr>
          </a:p>
        </p:txBody>
      </p:sp>
      <p:sp>
        <p:nvSpPr>
          <p:cNvPr id="4" name="Text Placeholder 2">
            <a:extLst>
              <a:ext uri="{FF2B5EF4-FFF2-40B4-BE49-F238E27FC236}">
                <a16:creationId xmlns:a16="http://schemas.microsoft.com/office/drawing/2014/main" id="{48E3DFF1-A85D-4D9E-82BA-688EA2D5560A}"/>
              </a:ext>
            </a:extLst>
          </p:cNvPr>
          <p:cNvSpPr>
            <a:spLocks noGrp="1"/>
          </p:cNvSpPr>
          <p:nvPr>
            <p:ph type="body" idx="1"/>
          </p:nvPr>
        </p:nvSpPr>
        <p:spPr>
          <a:xfrm>
            <a:off x="363107" y="1395134"/>
            <a:ext cx="8514368" cy="1062366"/>
          </a:xfrm>
        </p:spPr>
        <p:txBody>
          <a:bodyPr/>
          <a:lstStyle/>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Quy</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hoạch</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động</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sự</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cải</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tiến</a:t>
            </a:r>
            <a:r>
              <a:rPr lang="en-US" sz="2000" b="1"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kĩ</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thuật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đệ</a:t>
            </a:r>
            <a:r>
              <a:rPr lang="en-US" sz="2000" b="1" i="1" dirty="0">
                <a:latin typeface="Times New Roman" panose="02020603050405020304" pitchFamily="18" charset="0"/>
                <a:cs typeface="Times New Roman" panose="02020603050405020304" pitchFamily="18" charset="0"/>
              </a:rPr>
              <a:t> qui </a:t>
            </a:r>
            <a:r>
              <a:rPr lang="en-US" sz="2000" dirty="0" err="1">
                <a:latin typeface="Times New Roman" panose="02020603050405020304" pitchFamily="18" charset="0"/>
                <a:cs typeface="Times New Roman" panose="02020603050405020304" pitchFamily="18" charset="0"/>
              </a:rPr>
              <a:t>thuần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chúng</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lời</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giải</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đệ</a:t>
            </a:r>
            <a:r>
              <a:rPr lang="en-US" sz="2000" dirty="0">
                <a:latin typeface="Times New Roman" panose="02020603050405020304" pitchFamily="18" charset="0"/>
                <a:cs typeface="Times New Roman" panose="02020603050405020304" pitchFamily="18" charset="0"/>
              </a:rPr>
              <a:t> qui </a:t>
            </a:r>
            <a:r>
              <a:rPr lang="en-US" sz="2000" b="1" i="1" dirty="0" err="1">
                <a:latin typeface="Times New Roman" panose="02020603050405020304" pitchFamily="18" charset="0"/>
                <a:cs typeface="Times New Roman" panose="02020603050405020304" pitchFamily="18" charset="0"/>
              </a:rPr>
              <a:t>được</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lặp</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lại</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nhiều</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lần</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qui </a:t>
            </a:r>
            <a:r>
              <a:rPr lang="en-US" sz="2000" dirty="0" err="1">
                <a:latin typeface="Times New Roman" panose="02020603050405020304" pitchFamily="18" charset="0"/>
                <a:cs typeface="Times New Roman" panose="02020603050405020304" pitchFamily="18" charset="0"/>
              </a:rPr>
              <a:t>hoạch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a:t>
            </a:r>
          </a:p>
        </p:txBody>
      </p:sp>
      <p:sp>
        <p:nvSpPr>
          <p:cNvPr id="347" name="Google Shape;347;p13"/>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5" name="Text Placeholder 2">
            <a:extLst>
              <a:ext uri="{FF2B5EF4-FFF2-40B4-BE49-F238E27FC236}">
                <a16:creationId xmlns:a16="http://schemas.microsoft.com/office/drawing/2014/main" id="{980AF755-CEBC-4FDA-BB46-01659C62F32C}"/>
              </a:ext>
            </a:extLst>
          </p:cNvPr>
          <p:cNvSpPr txBox="1">
            <a:spLocks/>
          </p:cNvSpPr>
          <p:nvPr/>
        </p:nvSpPr>
        <p:spPr>
          <a:xfrm>
            <a:off x="314816" y="2686000"/>
            <a:ext cx="8514368" cy="13191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con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lưu</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mảng</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sử</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dụng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lại</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Việc</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lưu</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nhớ</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ta </a:t>
            </a:r>
            <a:r>
              <a:rPr lang="en-US" sz="2000" b="1" i="1" dirty="0" err="1">
                <a:latin typeface="Times New Roman" panose="02020603050405020304" pitchFamily="18" charset="0"/>
                <a:cs typeface="Times New Roman" panose="02020603050405020304" pitchFamily="18" charset="0"/>
              </a:rPr>
              <a:t>không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phải</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tính</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toán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lại</a:t>
            </a:r>
            <a:r>
              <a:rPr lang="en-US" sz="2000" b="1" i="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con, do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tiết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kiệm</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thời</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gian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tính</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A24FBD3C-4C3D-BF4B-A5E8-9B90D7B91751}"/>
              </a:ext>
            </a:extLst>
          </p:cNvPr>
          <p:cNvSpPr txBox="1"/>
          <p:nvPr/>
        </p:nvSpPr>
        <p:spPr>
          <a:xfrm>
            <a:off x="4734341" y="4193453"/>
            <a:ext cx="4371584" cy="47705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“GEEKSFORGEEKS”</a:t>
            </a:r>
          </a:p>
        </p:txBody>
      </p:sp>
      <p:sp>
        <p:nvSpPr>
          <p:cNvPr id="3" name="TextBox 2">
            <a:extLst>
              <a:ext uri="{FF2B5EF4-FFF2-40B4-BE49-F238E27FC236}">
                <a16:creationId xmlns:a16="http://schemas.microsoft.com/office/drawing/2014/main" id="{0880CD48-5F13-804C-B84C-7BE7E4BF32DB}"/>
              </a:ext>
            </a:extLst>
          </p:cNvPr>
          <p:cNvSpPr txBox="1"/>
          <p:nvPr/>
        </p:nvSpPr>
        <p:spPr>
          <a:xfrm>
            <a:off x="6375748" y="382043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519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593BBF-DAE1-E442-B819-C12AED2C35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6" name="TextBox 5">
            <a:extLst>
              <a:ext uri="{FF2B5EF4-FFF2-40B4-BE49-F238E27FC236}">
                <a16:creationId xmlns:a16="http://schemas.microsoft.com/office/drawing/2014/main" id="{075C57B0-E349-5F47-8D14-EA15F4659B67}"/>
              </a:ext>
            </a:extLst>
          </p:cNvPr>
          <p:cNvSpPr txBox="1"/>
          <p:nvPr/>
        </p:nvSpPr>
        <p:spPr>
          <a:xfrm>
            <a:off x="612982" y="1094422"/>
            <a:ext cx="7328519" cy="1477328"/>
          </a:xfrm>
          <a:prstGeom prst="rect">
            <a:avLst/>
          </a:prstGeom>
          <a:noFill/>
        </p:spPr>
        <p:txBody>
          <a:bodyPr wrap="square" rtlCol="0">
            <a:spAutoFit/>
          </a:bodyPr>
          <a:lstStyle/>
          <a:p>
            <a:pPr algn="ctr"/>
            <a:r>
              <a:rPr lang="en-US" sz="3000" b="1" dirty="0">
                <a:latin typeface="Times New Roman" panose="02020603050405020304" pitchFamily="18" charset="0"/>
                <a:cs typeface="Times New Roman" panose="02020603050405020304" pitchFamily="18" charset="0"/>
              </a:rPr>
              <a:t>Qui </a:t>
            </a:r>
            <a:r>
              <a:rPr lang="en-US" sz="3000" b="1" dirty="0" err="1">
                <a:latin typeface="Times New Roman" panose="02020603050405020304" pitchFamily="18" charset="0"/>
                <a:cs typeface="Times New Roman" panose="02020603050405020304" pitchFamily="18" charset="0"/>
              </a:rPr>
              <a:t>hoạch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động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sự</a:t>
            </a:r>
            <a:r>
              <a:rPr lang="en-US" sz="3000"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tối</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ưu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về</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mặt</a:t>
            </a:r>
            <a:r>
              <a:rPr lang="en-US" sz="3000"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thời</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gian</a:t>
            </a:r>
            <a:r>
              <a:rPr lang="en-US" sz="3000"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lưu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của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bài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con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để</a:t>
            </a:r>
            <a:r>
              <a:rPr lang="en-US" sz="3000"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giải</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quyết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bài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lớn</a:t>
            </a:r>
            <a:endParaRPr lang="en-US" sz="3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206171E-3147-E545-B285-E1CA3B0613C5}"/>
              </a:ext>
            </a:extLst>
          </p:cNvPr>
          <p:cNvSpPr txBox="1"/>
          <p:nvPr/>
        </p:nvSpPr>
        <p:spPr>
          <a:xfrm>
            <a:off x="3181113" y="3018874"/>
            <a:ext cx="4760388" cy="477054"/>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“NHOM 10 CS112.L12.KHCL”</a:t>
            </a:r>
          </a:p>
        </p:txBody>
      </p:sp>
    </p:spTree>
    <p:extLst>
      <p:ext uri="{BB962C8B-B14F-4D97-AF65-F5344CB8AC3E}">
        <p14:creationId xmlns:p14="http://schemas.microsoft.com/office/powerpoint/2010/main" val="229385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2050" name="Picture 2" descr="Integration Testing: What is, Types, Top Down &amp; Bottom Up Example">
            <a:extLst>
              <a:ext uri="{FF2B5EF4-FFF2-40B4-BE49-F238E27FC236}">
                <a16:creationId xmlns:a16="http://schemas.microsoft.com/office/drawing/2014/main" id="{44721A8A-B36E-40DD-A8D2-F434ADB95F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48"/>
          <a:stretch/>
        </p:blipFill>
        <p:spPr bwMode="auto">
          <a:xfrm>
            <a:off x="268013" y="2320531"/>
            <a:ext cx="4185746" cy="25297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0F79100-9121-4C5E-A5E5-21A529E518B4}"/>
              </a:ext>
            </a:extLst>
          </p:cNvPr>
          <p:cNvSpPr txBox="1"/>
          <p:nvPr/>
        </p:nvSpPr>
        <p:spPr>
          <a:xfrm>
            <a:off x="551793" y="149626"/>
            <a:ext cx="3659242" cy="2031325"/>
          </a:xfrm>
          <a:prstGeom prst="rect">
            <a:avLst/>
          </a:prstGeom>
          <a:noFill/>
        </p:spPr>
        <p:txBody>
          <a:bodyPr wrap="square">
            <a:spAutoFit/>
          </a:bodyPr>
          <a:lstStyle/>
          <a:p>
            <a:pPr algn="ctr"/>
            <a:r>
              <a:rPr lang="en-US" sz="1800" b="1" dirty="0">
                <a:latin typeface="Times New Roman" panose="02020603050405020304" pitchFamily="18" charset="0"/>
                <a:cs typeface="Times New Roman" panose="02020603050405020304" pitchFamily="18" charset="0"/>
              </a:rPr>
              <a:t>TOP-DOWN APPROACH (MEMOIZATION):</a:t>
            </a:r>
          </a:p>
          <a:p>
            <a:pPr algn="just"/>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Sử dụng đệ quy để tìm lời kết quả bài toán con, sau đó lưu vào mảng kết quả để giải quyết bài toán lớn. Khi gặp bài toán con đã có kết quả thì trả về luôn không cần tính toán lại.</a:t>
            </a:r>
          </a:p>
        </p:txBody>
      </p:sp>
      <p:sp>
        <p:nvSpPr>
          <p:cNvPr id="5" name="TextBox 4">
            <a:extLst>
              <a:ext uri="{FF2B5EF4-FFF2-40B4-BE49-F238E27FC236}">
                <a16:creationId xmlns:a16="http://schemas.microsoft.com/office/drawing/2014/main" id="{75A3F88F-1926-43C6-8EF9-6719B041693F}"/>
              </a:ext>
            </a:extLst>
          </p:cNvPr>
          <p:cNvSpPr txBox="1"/>
          <p:nvPr/>
        </p:nvSpPr>
        <p:spPr>
          <a:xfrm>
            <a:off x="4932966" y="149626"/>
            <a:ext cx="3659242" cy="163121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BOTTOM-UP APPROACH (TABULATION):</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đệ</a:t>
            </a:r>
            <a:r>
              <a:rPr lang="en-US" sz="2000" dirty="0">
                <a:latin typeface="Times New Roman" panose="02020603050405020304" pitchFamily="18" charset="0"/>
                <a:cs typeface="Times New Roman" panose="02020603050405020304" pitchFamily="18" charset="0"/>
              </a:rPr>
              <a:t> qui,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dung </a:t>
            </a:r>
            <a:r>
              <a:rPr lang="en-US" sz="2000" dirty="0" err="1">
                <a:latin typeface="Times New Roman" panose="02020603050405020304" pitchFamily="18" charset="0"/>
                <a:cs typeface="Times New Roman" panose="02020603050405020304" pitchFamily="18" charset="0"/>
              </a:rPr>
              <a:t>vòng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endParaRPr lang="en-US" sz="2000" dirty="0">
              <a:latin typeface="Times New Roman" panose="02020603050405020304" pitchFamily="18" charset="0"/>
              <a:cs typeface="Times New Roman" panose="02020603050405020304" pitchFamily="18" charset="0"/>
            </a:endParaRPr>
          </a:p>
        </p:txBody>
      </p:sp>
      <p:pic>
        <p:nvPicPr>
          <p:cNvPr id="6" name="Picture 2" descr="Integration Testing: What is, Types, Top Down &amp; Bottom Up Example">
            <a:extLst>
              <a:ext uri="{FF2B5EF4-FFF2-40B4-BE49-F238E27FC236}">
                <a16:creationId xmlns:a16="http://schemas.microsoft.com/office/drawing/2014/main" id="{B4E38100-B5B7-4EEE-A1CA-3CDDCA40D1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596"/>
          <a:stretch/>
        </p:blipFill>
        <p:spPr bwMode="auto">
          <a:xfrm>
            <a:off x="4792717" y="2320531"/>
            <a:ext cx="4083270" cy="25297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68BC5188-BDF3-4A68-81E8-3F91E3D6F928}"/>
              </a:ext>
            </a:extLst>
          </p:cNvPr>
          <p:cNvPicPr>
            <a:picLocks noChangeAspect="1"/>
          </p:cNvPicPr>
          <p:nvPr/>
        </p:nvPicPr>
        <p:blipFill>
          <a:blip r:embed="rId5"/>
          <a:stretch>
            <a:fillRect/>
          </a:stretch>
        </p:blipFill>
        <p:spPr>
          <a:xfrm>
            <a:off x="156381" y="2320531"/>
            <a:ext cx="4376327" cy="2529732"/>
          </a:xfrm>
          <a:prstGeom prst="rect">
            <a:avLst/>
          </a:prstGeom>
        </p:spPr>
      </p:pic>
      <p:pic>
        <p:nvPicPr>
          <p:cNvPr id="8" name="Picture 7" descr="Text&#10;&#10;Description automatically generated">
            <a:extLst>
              <a:ext uri="{FF2B5EF4-FFF2-40B4-BE49-F238E27FC236}">
                <a16:creationId xmlns:a16="http://schemas.microsoft.com/office/drawing/2014/main" id="{A91DEB08-4A72-4054-BCEA-7424C31B11AE}"/>
              </a:ext>
            </a:extLst>
          </p:cNvPr>
          <p:cNvPicPr>
            <a:picLocks noChangeAspect="1"/>
          </p:cNvPicPr>
          <p:nvPr/>
        </p:nvPicPr>
        <p:blipFill>
          <a:blip r:embed="rId6"/>
          <a:stretch>
            <a:fillRect/>
          </a:stretch>
        </p:blipFill>
        <p:spPr>
          <a:xfrm>
            <a:off x="4690243" y="2320531"/>
            <a:ext cx="4231647" cy="2529732"/>
          </a:xfrm>
          <a:prstGeom prst="rect">
            <a:avLst/>
          </a:prstGeom>
        </p:spPr>
      </p:pic>
    </p:spTree>
    <p:extLst>
      <p:ext uri="{BB962C8B-B14F-4D97-AF65-F5344CB8AC3E}">
        <p14:creationId xmlns:p14="http://schemas.microsoft.com/office/powerpoint/2010/main" val="311625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arn(inVertical)">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nodeType="clickEffect">
                                  <p:stCondLst>
                                    <p:cond delay="0"/>
                                  </p:stCondLst>
                                  <p:childTnLst>
                                    <p:animEffect transition="out" filter="barn(inVertical)">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6" presetClass="exit" presetSubtype="21" fill="hold" nodeType="withEffect">
                                  <p:stCondLst>
                                    <p:cond delay="0"/>
                                  </p:stCondLst>
                                  <p:childTnLst>
                                    <p:animEffect transition="out" filter="barn(inVertical)">
                                      <p:cBhvr>
                                        <p:cTn id="25" dur="500"/>
                                        <p:tgtEl>
                                          <p:spTgt spid="2050"/>
                                        </p:tgtEl>
                                      </p:cBhvr>
                                    </p:animEffect>
                                    <p:set>
                                      <p:cBhvr>
                                        <p:cTn id="26" dur="1" fill="hold">
                                          <p:stCondLst>
                                            <p:cond delay="499"/>
                                          </p:stCondLst>
                                        </p:cTn>
                                        <p:tgtEl>
                                          <p:spTgt spid="20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in)">
                                      <p:cBhvr>
                                        <p:cTn id="31" dur="2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circle(in)">
                                      <p:cBhvr>
                                        <p:cTn id="3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A0A8F7-0EE0-8142-B053-0396469A83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 name="Picture 2" descr="Shape&#10;&#10;Description automatically generated">
            <a:extLst>
              <a:ext uri="{FF2B5EF4-FFF2-40B4-BE49-F238E27FC236}">
                <a16:creationId xmlns:a16="http://schemas.microsoft.com/office/drawing/2014/main" id="{F79DF58D-2B76-104B-B0F6-7F215850BDF8}"/>
              </a:ext>
            </a:extLst>
          </p:cNvPr>
          <p:cNvPicPr>
            <a:picLocks noChangeAspect="1"/>
          </p:cNvPicPr>
          <p:nvPr/>
        </p:nvPicPr>
        <p:blipFill>
          <a:blip r:embed="rId2"/>
          <a:stretch>
            <a:fillRect/>
          </a:stretch>
        </p:blipFill>
        <p:spPr>
          <a:xfrm>
            <a:off x="1714500" y="222250"/>
            <a:ext cx="5715000" cy="2349500"/>
          </a:xfrm>
          <a:prstGeom prst="rect">
            <a:avLst/>
          </a:prstGeom>
        </p:spPr>
      </p:pic>
      <p:sp>
        <p:nvSpPr>
          <p:cNvPr id="4" name="TextBox 3">
            <a:extLst>
              <a:ext uri="{FF2B5EF4-FFF2-40B4-BE49-F238E27FC236}">
                <a16:creationId xmlns:a16="http://schemas.microsoft.com/office/drawing/2014/main" id="{42336A95-A3F2-EC44-B150-9062277CCD5E}"/>
              </a:ext>
            </a:extLst>
          </p:cNvPr>
          <p:cNvSpPr txBox="1"/>
          <p:nvPr/>
        </p:nvSpPr>
        <p:spPr>
          <a:xfrm>
            <a:off x="676405" y="2893512"/>
            <a:ext cx="3594970"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Nhìn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bức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tranh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cục</a:t>
            </a:r>
            <a:endParaRPr lang="en-US" sz="20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=&gt; </a:t>
            </a:r>
            <a:r>
              <a:rPr lang="en-US" sz="2000" b="1" dirty="0" err="1">
                <a:latin typeface="Times New Roman" panose="02020603050405020304" pitchFamily="18" charset="0"/>
                <a:cs typeface="Times New Roman" panose="02020603050405020304" pitchFamily="18" charset="0"/>
              </a:rPr>
              <a:t>bé</a:t>
            </a: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C0CC27E-6AAB-304D-8178-C4F6EDB7CDEC}"/>
              </a:ext>
            </a:extLst>
          </p:cNvPr>
          <p:cNvSpPr txBox="1"/>
          <p:nvPr/>
        </p:nvSpPr>
        <p:spPr>
          <a:xfrm>
            <a:off x="5210828" y="2918564"/>
            <a:ext cx="3544865"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vấn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đề</a:t>
            </a:r>
            <a:r>
              <a:rPr lang="en-US" sz="2000" b="1" dirty="0">
                <a:latin typeface="Times New Roman" panose="02020603050405020304" pitchFamily="18" charset="0"/>
                <a:cs typeface="Times New Roman" panose="02020603050405020304" pitchFamily="18" charset="0"/>
              </a:rPr>
              <a:t> con</a:t>
            </a:r>
          </a:p>
          <a:p>
            <a:endParaRPr lang="en-US" sz="2000" b="1" dirty="0">
              <a:latin typeface="Times New Roman" panose="02020603050405020304" pitchFamily="18" charset="0"/>
              <a:cs typeface="Times New Roman" panose="02020603050405020304" pitchFamily="18" charset="0"/>
            </a:endParaRPr>
          </a:p>
          <a:p>
            <a:r>
              <a:rPr lang="en-US" sz="2000" b="1" dirty="0" err="1">
                <a:latin typeface="Times New Roman" panose="02020603050405020304" pitchFamily="18" charset="0"/>
                <a:cs typeface="Times New Roman" panose="02020603050405020304" pitchFamily="18" charset="0"/>
              </a:rPr>
              <a:t>Bé</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=&gt; </a:t>
            </a:r>
            <a:r>
              <a:rPr lang="en-US" sz="2000" b="1" dirty="0" err="1">
                <a:latin typeface="Times New Roman" panose="02020603050405020304" pitchFamily="18" charset="0"/>
                <a:cs typeface="Times New Roman" panose="02020603050405020304" pitchFamily="18" charset="0"/>
              </a:rPr>
              <a:t>Lớn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64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3400" dirty="0" err="1">
                <a:latin typeface="Times New Roman" panose="02020603050405020304" pitchFamily="18" charset="0"/>
                <a:cs typeface="Times New Roman" panose="02020603050405020304" pitchFamily="18" charset="0"/>
              </a:rPr>
              <a:t>Quy</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hoạch</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động</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sp>
        <p:nvSpPr>
          <p:cNvPr id="9" name="TextBox 8">
            <a:extLst>
              <a:ext uri="{FF2B5EF4-FFF2-40B4-BE49-F238E27FC236}">
                <a16:creationId xmlns:a16="http://schemas.microsoft.com/office/drawing/2014/main" id="{CCBB3226-D528-4546-BFCC-DC761F48C0D6}"/>
              </a:ext>
            </a:extLst>
          </p:cNvPr>
          <p:cNvSpPr txBox="1"/>
          <p:nvPr/>
        </p:nvSpPr>
        <p:spPr>
          <a:xfrm>
            <a:off x="621594" y="1150148"/>
            <a:ext cx="8207590"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Ý </a:t>
            </a:r>
            <a:r>
              <a:rPr lang="en-US" sz="3200" b="1" dirty="0" err="1">
                <a:latin typeface="Times New Roman" panose="02020603050405020304" pitchFamily="18" charset="0"/>
                <a:cs typeface="Times New Roman" panose="02020603050405020304" pitchFamily="18" charset="0"/>
              </a:rPr>
              <a:t>tưởng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chính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để</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giải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quyết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bài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toán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quy</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hoạch</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động</a:t>
            </a:r>
            <a:r>
              <a:rPr lang="en-US" sz="3200" b="1"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07EF661D-0249-4C1D-830A-053DD2368B6A}"/>
              </a:ext>
            </a:extLst>
          </p:cNvPr>
          <p:cNvSpPr txBox="1"/>
          <p:nvPr/>
        </p:nvSpPr>
        <p:spPr>
          <a:xfrm>
            <a:off x="621594" y="2429915"/>
            <a:ext cx="789852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 </a:t>
            </a:r>
            <a:r>
              <a:rPr lang="en-US" sz="2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đề</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con “</a:t>
            </a:r>
            <a:r>
              <a:rPr lang="en-US" sz="2200" b="1" dirty="0" err="1">
                <a:latin typeface="Times New Roman" panose="02020603050405020304" pitchFamily="18" charset="0"/>
                <a:cs typeface="Times New Roman" panose="02020603050405020304" pitchFamily="18" charset="0"/>
              </a:rPr>
              <a:t>nhất</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rồi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giải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vấn</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đề</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   </a:t>
            </a:r>
          </a:p>
        </p:txBody>
      </p:sp>
      <p:pic>
        <p:nvPicPr>
          <p:cNvPr id="11" name="Picture 2" descr="Alarm, bell, remind, reminder, ring icon - Download on Iconfinder">
            <a:extLst>
              <a:ext uri="{FF2B5EF4-FFF2-40B4-BE49-F238E27FC236}">
                <a16:creationId xmlns:a16="http://schemas.microsoft.com/office/drawing/2014/main" id="{C5F4F938-DD2C-43FE-9527-519F42377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565" y="3238086"/>
            <a:ext cx="2188650" cy="13986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A78879-5BD4-475A-9EEB-CD1181D3C094}"/>
              </a:ext>
            </a:extLst>
          </p:cNvPr>
          <p:cNvSpPr txBox="1"/>
          <p:nvPr/>
        </p:nvSpPr>
        <p:spPr>
          <a:xfrm>
            <a:off x="4222755" y="3360232"/>
            <a:ext cx="3328928" cy="1107996"/>
          </a:xfrm>
          <a:prstGeom prst="rect">
            <a:avLst/>
          </a:prstGeom>
          <a:noFill/>
        </p:spPr>
        <p:txBody>
          <a:bodyPr wrap="square" rtlCol="0">
            <a:spAutoFit/>
          </a:bodyPr>
          <a:lstStyle/>
          <a:p>
            <a:r>
              <a:rPr lang="en-US" sz="2200" b="1" dirty="0">
                <a:solidFill>
                  <a:srgbClr val="FF0000"/>
                </a:solidFill>
                <a:latin typeface="Times New Roman" panose="02020603050405020304" pitchFamily="18" charset="0"/>
                <a:cs typeface="Times New Roman" panose="02020603050405020304" pitchFamily="18" charset="0"/>
              </a:rPr>
              <a:t>CÔNG THỨC</a:t>
            </a:r>
          </a:p>
          <a:p>
            <a:endParaRPr lang="en-US" sz="2200" b="1" dirty="0">
              <a:solidFill>
                <a:srgbClr val="FF0000"/>
              </a:solidFill>
              <a:latin typeface="Times New Roman" panose="02020603050405020304" pitchFamily="18" charset="0"/>
              <a:cs typeface="Times New Roman" panose="02020603050405020304" pitchFamily="18" charset="0"/>
            </a:endParaRPr>
          </a:p>
          <a:p>
            <a:r>
              <a:rPr lang="en-US" sz="2200" b="1" dirty="0">
                <a:solidFill>
                  <a:srgbClr val="FF0000"/>
                </a:solidFill>
                <a:latin typeface="Times New Roman" panose="02020603050405020304" pitchFamily="18" charset="0"/>
                <a:cs typeface="Times New Roman" panose="02020603050405020304" pitchFamily="18" charset="0"/>
              </a:rPr>
              <a:t>GIÁ TRỊ KHỞI TẠO</a:t>
            </a:r>
          </a:p>
        </p:txBody>
      </p:sp>
    </p:spTree>
    <p:extLst>
      <p:ext uri="{BB962C8B-B14F-4D97-AF65-F5344CB8AC3E}">
        <p14:creationId xmlns:p14="http://schemas.microsoft.com/office/powerpoint/2010/main" val="41317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pic>
        <p:nvPicPr>
          <p:cNvPr id="1026" name="Picture 2" descr="PaperSchool | Voith">
            <a:extLst>
              <a:ext uri="{FF2B5EF4-FFF2-40B4-BE49-F238E27FC236}">
                <a16:creationId xmlns:a16="http://schemas.microsoft.com/office/drawing/2014/main" id="{4746D8E1-31D8-4301-BC91-212AD7753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2E50F10-F98D-4C4C-803F-C67E32A326EA}"/>
              </a:ext>
            </a:extLst>
          </p:cNvPr>
          <p:cNvSpPr/>
          <p:nvPr/>
        </p:nvSpPr>
        <p:spPr>
          <a:xfrm>
            <a:off x="3113689" y="3610304"/>
            <a:ext cx="2782614" cy="12770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4B186E9-C6C3-4509-AFFB-137BF3A3B8C4}"/>
              </a:ext>
            </a:extLst>
          </p:cNvPr>
          <p:cNvSpPr/>
          <p:nvPr/>
        </p:nvSpPr>
        <p:spPr>
          <a:xfrm>
            <a:off x="3113689" y="1933246"/>
            <a:ext cx="2782614" cy="12770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11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wheel(1)">
                                      <p:cBhvr>
                                        <p:cTn id="10" dur="2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79678" y="1619705"/>
            <a:ext cx="3457337" cy="1290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br>
              <a:rPr lang="vi-VN"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ĐẶT VẤN ĐỀ</a:t>
            </a:r>
          </a:p>
        </p:txBody>
      </p:sp>
      <p:grpSp>
        <p:nvGrpSpPr>
          <p:cNvPr id="220" name="Google Shape;2228;p37">
            <a:extLst>
              <a:ext uri="{FF2B5EF4-FFF2-40B4-BE49-F238E27FC236}">
                <a16:creationId xmlns:a16="http://schemas.microsoft.com/office/drawing/2014/main" id="{2106EF96-683D-4666-80FF-3434DCA2DCE6}"/>
              </a:ext>
            </a:extLst>
          </p:cNvPr>
          <p:cNvGrpSpPr/>
          <p:nvPr/>
        </p:nvGrpSpPr>
        <p:grpSpPr>
          <a:xfrm>
            <a:off x="4807093" y="699794"/>
            <a:ext cx="3457336" cy="3312530"/>
            <a:chOff x="2012475" y="393272"/>
            <a:chExt cx="4440240" cy="4609126"/>
          </a:xfrm>
        </p:grpSpPr>
        <p:sp>
          <p:nvSpPr>
            <p:cNvPr id="221" name="Google Shape;2229;p37">
              <a:extLst>
                <a:ext uri="{FF2B5EF4-FFF2-40B4-BE49-F238E27FC236}">
                  <a16:creationId xmlns:a16="http://schemas.microsoft.com/office/drawing/2014/main" id="{31E20330-DD80-474C-899A-991ADFC16A5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30;p37">
              <a:extLst>
                <a:ext uri="{FF2B5EF4-FFF2-40B4-BE49-F238E27FC236}">
                  <a16:creationId xmlns:a16="http://schemas.microsoft.com/office/drawing/2014/main" id="{D37059A3-41B7-4A82-A913-356A16E1915F}"/>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1;p37">
              <a:extLst>
                <a:ext uri="{FF2B5EF4-FFF2-40B4-BE49-F238E27FC236}">
                  <a16:creationId xmlns:a16="http://schemas.microsoft.com/office/drawing/2014/main" id="{AE922B83-C376-4F1D-B373-0E4BA55BF16E}"/>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32;p37">
              <a:extLst>
                <a:ext uri="{FF2B5EF4-FFF2-40B4-BE49-F238E27FC236}">
                  <a16:creationId xmlns:a16="http://schemas.microsoft.com/office/drawing/2014/main" id="{0C5491BB-F56C-4B2D-BF7D-8275C24653B0}"/>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33;p37">
              <a:extLst>
                <a:ext uri="{FF2B5EF4-FFF2-40B4-BE49-F238E27FC236}">
                  <a16:creationId xmlns:a16="http://schemas.microsoft.com/office/drawing/2014/main" id="{5F802CAA-B029-4428-A265-1439D6E194DD}"/>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34;p37">
              <a:extLst>
                <a:ext uri="{FF2B5EF4-FFF2-40B4-BE49-F238E27FC236}">
                  <a16:creationId xmlns:a16="http://schemas.microsoft.com/office/drawing/2014/main" id="{BA7CD714-35FE-4BB0-8466-F9016DE04586}"/>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35;p37">
              <a:extLst>
                <a:ext uri="{FF2B5EF4-FFF2-40B4-BE49-F238E27FC236}">
                  <a16:creationId xmlns:a16="http://schemas.microsoft.com/office/drawing/2014/main" id="{7BDE4305-460E-4834-9CB4-D9CB312EEB2E}"/>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36;p37">
              <a:extLst>
                <a:ext uri="{FF2B5EF4-FFF2-40B4-BE49-F238E27FC236}">
                  <a16:creationId xmlns:a16="http://schemas.microsoft.com/office/drawing/2014/main" id="{726B6BA9-3B56-43D0-979B-39116C550341}"/>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37;p37">
              <a:extLst>
                <a:ext uri="{FF2B5EF4-FFF2-40B4-BE49-F238E27FC236}">
                  <a16:creationId xmlns:a16="http://schemas.microsoft.com/office/drawing/2014/main" id="{1FFE3620-9C8F-4102-BF0C-EB4DC0286311}"/>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238;p37">
              <a:extLst>
                <a:ext uri="{FF2B5EF4-FFF2-40B4-BE49-F238E27FC236}">
                  <a16:creationId xmlns:a16="http://schemas.microsoft.com/office/drawing/2014/main" id="{8F6A1217-1305-48BC-82AC-BE173C80DFDC}"/>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239;p37">
              <a:extLst>
                <a:ext uri="{FF2B5EF4-FFF2-40B4-BE49-F238E27FC236}">
                  <a16:creationId xmlns:a16="http://schemas.microsoft.com/office/drawing/2014/main" id="{5C4D8FB7-4918-44CC-BB43-614734878CD3}"/>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240;p37">
              <a:extLst>
                <a:ext uri="{FF2B5EF4-FFF2-40B4-BE49-F238E27FC236}">
                  <a16:creationId xmlns:a16="http://schemas.microsoft.com/office/drawing/2014/main" id="{47FA170E-A2A6-48B5-80FF-4470AB2A8896}"/>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241;p37">
              <a:extLst>
                <a:ext uri="{FF2B5EF4-FFF2-40B4-BE49-F238E27FC236}">
                  <a16:creationId xmlns:a16="http://schemas.microsoft.com/office/drawing/2014/main" id="{75725C13-4D56-4DAF-BEFD-B1761E31B60D}"/>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242;p37">
              <a:extLst>
                <a:ext uri="{FF2B5EF4-FFF2-40B4-BE49-F238E27FC236}">
                  <a16:creationId xmlns:a16="http://schemas.microsoft.com/office/drawing/2014/main" id="{88F563A4-BD17-414E-AE3C-A02809517156}"/>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243;p37">
              <a:extLst>
                <a:ext uri="{FF2B5EF4-FFF2-40B4-BE49-F238E27FC236}">
                  <a16:creationId xmlns:a16="http://schemas.microsoft.com/office/drawing/2014/main" id="{FBD7CCE1-E154-4BAA-A6B5-E9C0A8E1F86A}"/>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244;p37">
              <a:extLst>
                <a:ext uri="{FF2B5EF4-FFF2-40B4-BE49-F238E27FC236}">
                  <a16:creationId xmlns:a16="http://schemas.microsoft.com/office/drawing/2014/main" id="{8D33814E-4762-4BAC-8110-0920425AF91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245;p37">
              <a:extLst>
                <a:ext uri="{FF2B5EF4-FFF2-40B4-BE49-F238E27FC236}">
                  <a16:creationId xmlns:a16="http://schemas.microsoft.com/office/drawing/2014/main" id="{9951506B-DC22-448F-B854-788D88CD83AC}"/>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246;p37">
              <a:extLst>
                <a:ext uri="{FF2B5EF4-FFF2-40B4-BE49-F238E27FC236}">
                  <a16:creationId xmlns:a16="http://schemas.microsoft.com/office/drawing/2014/main" id="{0CD5CAEC-D18C-46D1-B054-03E1A947839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247;p37">
              <a:extLst>
                <a:ext uri="{FF2B5EF4-FFF2-40B4-BE49-F238E27FC236}">
                  <a16:creationId xmlns:a16="http://schemas.microsoft.com/office/drawing/2014/main" id="{00BBD5BE-113F-4505-8430-628A0D83CB4D}"/>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248;p37">
              <a:extLst>
                <a:ext uri="{FF2B5EF4-FFF2-40B4-BE49-F238E27FC236}">
                  <a16:creationId xmlns:a16="http://schemas.microsoft.com/office/drawing/2014/main" id="{F36E42C1-E552-4085-9F69-C4B70F814DE2}"/>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249;p37">
              <a:extLst>
                <a:ext uri="{FF2B5EF4-FFF2-40B4-BE49-F238E27FC236}">
                  <a16:creationId xmlns:a16="http://schemas.microsoft.com/office/drawing/2014/main" id="{96066DCE-C9A8-4060-85E7-9854196BDEF5}"/>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250;p37">
              <a:extLst>
                <a:ext uri="{FF2B5EF4-FFF2-40B4-BE49-F238E27FC236}">
                  <a16:creationId xmlns:a16="http://schemas.microsoft.com/office/drawing/2014/main" id="{08F1D068-9C0C-4256-B8EC-3D3E4F738984}"/>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251;p37">
              <a:extLst>
                <a:ext uri="{FF2B5EF4-FFF2-40B4-BE49-F238E27FC236}">
                  <a16:creationId xmlns:a16="http://schemas.microsoft.com/office/drawing/2014/main" id="{C3138877-59E0-4B2F-A6A8-C5AF971C7578}"/>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252;p37">
              <a:extLst>
                <a:ext uri="{FF2B5EF4-FFF2-40B4-BE49-F238E27FC236}">
                  <a16:creationId xmlns:a16="http://schemas.microsoft.com/office/drawing/2014/main" id="{6B82E947-5FB5-451D-B8F2-41B592616DE3}"/>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253;p37">
              <a:extLst>
                <a:ext uri="{FF2B5EF4-FFF2-40B4-BE49-F238E27FC236}">
                  <a16:creationId xmlns:a16="http://schemas.microsoft.com/office/drawing/2014/main" id="{75BC59C9-A0A0-4779-892D-C166D36EDB79}"/>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254;p37">
              <a:extLst>
                <a:ext uri="{FF2B5EF4-FFF2-40B4-BE49-F238E27FC236}">
                  <a16:creationId xmlns:a16="http://schemas.microsoft.com/office/drawing/2014/main" id="{CE9B71FF-380A-4EAF-9E42-72A7F909388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255;p37">
              <a:extLst>
                <a:ext uri="{FF2B5EF4-FFF2-40B4-BE49-F238E27FC236}">
                  <a16:creationId xmlns:a16="http://schemas.microsoft.com/office/drawing/2014/main" id="{5DD99F1C-7430-4215-A51E-2CF21577B02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256;p37">
              <a:extLst>
                <a:ext uri="{FF2B5EF4-FFF2-40B4-BE49-F238E27FC236}">
                  <a16:creationId xmlns:a16="http://schemas.microsoft.com/office/drawing/2014/main" id="{EFB3CD04-B54E-4627-A6B1-CCC913C254C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257;p37">
              <a:extLst>
                <a:ext uri="{FF2B5EF4-FFF2-40B4-BE49-F238E27FC236}">
                  <a16:creationId xmlns:a16="http://schemas.microsoft.com/office/drawing/2014/main" id="{8E6B94CE-5828-48C9-8E20-AB9C9A9723A8}"/>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258;p37">
              <a:extLst>
                <a:ext uri="{FF2B5EF4-FFF2-40B4-BE49-F238E27FC236}">
                  <a16:creationId xmlns:a16="http://schemas.microsoft.com/office/drawing/2014/main" id="{C9D1BF0B-D0DB-4E5D-959B-FC25DE43E1B1}"/>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259;p37">
              <a:extLst>
                <a:ext uri="{FF2B5EF4-FFF2-40B4-BE49-F238E27FC236}">
                  <a16:creationId xmlns:a16="http://schemas.microsoft.com/office/drawing/2014/main" id="{90DC9A4C-7197-4E49-95C7-BACA52A158EA}"/>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260;p37">
              <a:extLst>
                <a:ext uri="{FF2B5EF4-FFF2-40B4-BE49-F238E27FC236}">
                  <a16:creationId xmlns:a16="http://schemas.microsoft.com/office/drawing/2014/main" id="{87D93E4A-68F5-49D4-87B1-BDE1288116E5}"/>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261;p37">
              <a:extLst>
                <a:ext uri="{FF2B5EF4-FFF2-40B4-BE49-F238E27FC236}">
                  <a16:creationId xmlns:a16="http://schemas.microsoft.com/office/drawing/2014/main" id="{F17ACF63-3044-4214-ACE3-5B7F2D583F97}"/>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262;p37">
              <a:extLst>
                <a:ext uri="{FF2B5EF4-FFF2-40B4-BE49-F238E27FC236}">
                  <a16:creationId xmlns:a16="http://schemas.microsoft.com/office/drawing/2014/main" id="{E0217689-423B-4CC0-976A-7F357E13E7E3}"/>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263;p37">
              <a:extLst>
                <a:ext uri="{FF2B5EF4-FFF2-40B4-BE49-F238E27FC236}">
                  <a16:creationId xmlns:a16="http://schemas.microsoft.com/office/drawing/2014/main" id="{F55936B9-7846-4B66-BBEF-D7E81C85F61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264;p37">
              <a:extLst>
                <a:ext uri="{FF2B5EF4-FFF2-40B4-BE49-F238E27FC236}">
                  <a16:creationId xmlns:a16="http://schemas.microsoft.com/office/drawing/2014/main" id="{2AAB6371-0367-4639-BF91-4080CD476462}"/>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265;p37">
              <a:extLst>
                <a:ext uri="{FF2B5EF4-FFF2-40B4-BE49-F238E27FC236}">
                  <a16:creationId xmlns:a16="http://schemas.microsoft.com/office/drawing/2014/main" id="{86BF8CB6-8520-4CF4-A5A0-07483F194212}"/>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266;p37">
              <a:extLst>
                <a:ext uri="{FF2B5EF4-FFF2-40B4-BE49-F238E27FC236}">
                  <a16:creationId xmlns:a16="http://schemas.microsoft.com/office/drawing/2014/main" id="{93E87BE6-2413-4D59-AE6B-3D81BAA448A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267;p37">
              <a:extLst>
                <a:ext uri="{FF2B5EF4-FFF2-40B4-BE49-F238E27FC236}">
                  <a16:creationId xmlns:a16="http://schemas.microsoft.com/office/drawing/2014/main" id="{F2F8FB9C-D950-4857-BCD3-8C0B07186A32}"/>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268;p37">
              <a:extLst>
                <a:ext uri="{FF2B5EF4-FFF2-40B4-BE49-F238E27FC236}">
                  <a16:creationId xmlns:a16="http://schemas.microsoft.com/office/drawing/2014/main" id="{B4D9183D-96FA-4EB6-BF03-C0DA76BFF85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269;p37">
              <a:extLst>
                <a:ext uri="{FF2B5EF4-FFF2-40B4-BE49-F238E27FC236}">
                  <a16:creationId xmlns:a16="http://schemas.microsoft.com/office/drawing/2014/main" id="{9F17F410-C981-4B09-B31C-834956AE8212}"/>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270;p37">
              <a:extLst>
                <a:ext uri="{FF2B5EF4-FFF2-40B4-BE49-F238E27FC236}">
                  <a16:creationId xmlns:a16="http://schemas.microsoft.com/office/drawing/2014/main" id="{0DD6F559-65C1-42CC-807E-FF6BE46B2BE3}"/>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271;p37">
              <a:extLst>
                <a:ext uri="{FF2B5EF4-FFF2-40B4-BE49-F238E27FC236}">
                  <a16:creationId xmlns:a16="http://schemas.microsoft.com/office/drawing/2014/main" id="{47C71B88-7A48-4121-AEB8-5EFB28122D9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272;p37">
              <a:extLst>
                <a:ext uri="{FF2B5EF4-FFF2-40B4-BE49-F238E27FC236}">
                  <a16:creationId xmlns:a16="http://schemas.microsoft.com/office/drawing/2014/main" id="{9871AE53-A535-40A0-82C6-911312334E04}"/>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273;p37">
              <a:extLst>
                <a:ext uri="{FF2B5EF4-FFF2-40B4-BE49-F238E27FC236}">
                  <a16:creationId xmlns:a16="http://schemas.microsoft.com/office/drawing/2014/main" id="{F866BFD8-BD1F-4A2C-BB3D-7B47E6A910D1}"/>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274;p37">
              <a:extLst>
                <a:ext uri="{FF2B5EF4-FFF2-40B4-BE49-F238E27FC236}">
                  <a16:creationId xmlns:a16="http://schemas.microsoft.com/office/drawing/2014/main" id="{813ED50B-FA01-4D83-BB9D-C3431F2EEF6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275;p37">
              <a:extLst>
                <a:ext uri="{FF2B5EF4-FFF2-40B4-BE49-F238E27FC236}">
                  <a16:creationId xmlns:a16="http://schemas.microsoft.com/office/drawing/2014/main" id="{0C3EBFE8-6241-4659-BDD5-304F2994B4CD}"/>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276;p37">
              <a:extLst>
                <a:ext uri="{FF2B5EF4-FFF2-40B4-BE49-F238E27FC236}">
                  <a16:creationId xmlns:a16="http://schemas.microsoft.com/office/drawing/2014/main" id="{7A367740-DD69-4538-B194-628609D585EB}"/>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277;p37">
              <a:extLst>
                <a:ext uri="{FF2B5EF4-FFF2-40B4-BE49-F238E27FC236}">
                  <a16:creationId xmlns:a16="http://schemas.microsoft.com/office/drawing/2014/main" id="{AE5A7B95-93D5-48AD-A0B5-23FA9E6B98A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278;p37">
              <a:extLst>
                <a:ext uri="{FF2B5EF4-FFF2-40B4-BE49-F238E27FC236}">
                  <a16:creationId xmlns:a16="http://schemas.microsoft.com/office/drawing/2014/main" id="{4DFD85E7-A2BA-4DA7-B085-23F7B9C0C47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279;p37">
              <a:extLst>
                <a:ext uri="{FF2B5EF4-FFF2-40B4-BE49-F238E27FC236}">
                  <a16:creationId xmlns:a16="http://schemas.microsoft.com/office/drawing/2014/main" id="{03C49201-A70D-4ABF-8CAD-030EE684577E}"/>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280;p37">
              <a:extLst>
                <a:ext uri="{FF2B5EF4-FFF2-40B4-BE49-F238E27FC236}">
                  <a16:creationId xmlns:a16="http://schemas.microsoft.com/office/drawing/2014/main" id="{B98FDB37-B030-4838-B73A-26408FE8125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281;p37">
              <a:extLst>
                <a:ext uri="{FF2B5EF4-FFF2-40B4-BE49-F238E27FC236}">
                  <a16:creationId xmlns:a16="http://schemas.microsoft.com/office/drawing/2014/main" id="{6F88AAD3-7822-499A-B50F-9BB0C4CFBFB3}"/>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282;p37">
              <a:extLst>
                <a:ext uri="{FF2B5EF4-FFF2-40B4-BE49-F238E27FC236}">
                  <a16:creationId xmlns:a16="http://schemas.microsoft.com/office/drawing/2014/main" id="{C7C2BD6D-4255-4E1B-AA05-B34CB35AF803}"/>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283;p37">
              <a:extLst>
                <a:ext uri="{FF2B5EF4-FFF2-40B4-BE49-F238E27FC236}">
                  <a16:creationId xmlns:a16="http://schemas.microsoft.com/office/drawing/2014/main" id="{5EF06058-BC0F-4764-A89B-B39B3398236E}"/>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284;p37">
              <a:extLst>
                <a:ext uri="{FF2B5EF4-FFF2-40B4-BE49-F238E27FC236}">
                  <a16:creationId xmlns:a16="http://schemas.microsoft.com/office/drawing/2014/main" id="{DC3D7B92-8054-4F12-84CB-3F591B4524FC}"/>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285;p37">
              <a:extLst>
                <a:ext uri="{FF2B5EF4-FFF2-40B4-BE49-F238E27FC236}">
                  <a16:creationId xmlns:a16="http://schemas.microsoft.com/office/drawing/2014/main" id="{0E1B1634-4802-46B2-938E-79A5BF67446E}"/>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286;p37">
              <a:extLst>
                <a:ext uri="{FF2B5EF4-FFF2-40B4-BE49-F238E27FC236}">
                  <a16:creationId xmlns:a16="http://schemas.microsoft.com/office/drawing/2014/main" id="{6D56F4B4-7DAB-466E-9155-9CBD4C91E0D2}"/>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287;p37">
              <a:extLst>
                <a:ext uri="{FF2B5EF4-FFF2-40B4-BE49-F238E27FC236}">
                  <a16:creationId xmlns:a16="http://schemas.microsoft.com/office/drawing/2014/main" id="{FAF4BCC8-B927-42D6-BDA6-B99F8666BDA7}"/>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288;p37">
              <a:extLst>
                <a:ext uri="{FF2B5EF4-FFF2-40B4-BE49-F238E27FC236}">
                  <a16:creationId xmlns:a16="http://schemas.microsoft.com/office/drawing/2014/main" id="{C1E161FF-C388-4345-8CDE-AF36DF3A9604}"/>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289;p37">
              <a:extLst>
                <a:ext uri="{FF2B5EF4-FFF2-40B4-BE49-F238E27FC236}">
                  <a16:creationId xmlns:a16="http://schemas.microsoft.com/office/drawing/2014/main" id="{00613235-107A-422E-B8E3-44F015D31E2F}"/>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290;p37">
              <a:extLst>
                <a:ext uri="{FF2B5EF4-FFF2-40B4-BE49-F238E27FC236}">
                  <a16:creationId xmlns:a16="http://schemas.microsoft.com/office/drawing/2014/main" id="{AA3C8207-E70B-4D44-B5A5-E4854787C38E}"/>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291;p37">
              <a:extLst>
                <a:ext uri="{FF2B5EF4-FFF2-40B4-BE49-F238E27FC236}">
                  <a16:creationId xmlns:a16="http://schemas.microsoft.com/office/drawing/2014/main" id="{5F19C789-CAB0-4252-B315-02C884B3BF7C}"/>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292;p37">
              <a:extLst>
                <a:ext uri="{FF2B5EF4-FFF2-40B4-BE49-F238E27FC236}">
                  <a16:creationId xmlns:a16="http://schemas.microsoft.com/office/drawing/2014/main" id="{96E2C3B2-33CC-4B70-8570-7643DFD7270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293;p37">
              <a:extLst>
                <a:ext uri="{FF2B5EF4-FFF2-40B4-BE49-F238E27FC236}">
                  <a16:creationId xmlns:a16="http://schemas.microsoft.com/office/drawing/2014/main" id="{89AFFE14-FD5D-41DA-A31E-32E0E6652A75}"/>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294;p37">
              <a:extLst>
                <a:ext uri="{FF2B5EF4-FFF2-40B4-BE49-F238E27FC236}">
                  <a16:creationId xmlns:a16="http://schemas.microsoft.com/office/drawing/2014/main" id="{D0DDEA8C-F759-404B-AF2D-5AC7F450E3F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295;p37">
              <a:extLst>
                <a:ext uri="{FF2B5EF4-FFF2-40B4-BE49-F238E27FC236}">
                  <a16:creationId xmlns:a16="http://schemas.microsoft.com/office/drawing/2014/main" id="{5CF53303-F836-4907-985E-918DA2FE6485}"/>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296;p37">
              <a:extLst>
                <a:ext uri="{FF2B5EF4-FFF2-40B4-BE49-F238E27FC236}">
                  <a16:creationId xmlns:a16="http://schemas.microsoft.com/office/drawing/2014/main" id="{BAA16CA5-C8A7-4144-8FA6-F20BFD550F8F}"/>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297;p37">
              <a:extLst>
                <a:ext uri="{FF2B5EF4-FFF2-40B4-BE49-F238E27FC236}">
                  <a16:creationId xmlns:a16="http://schemas.microsoft.com/office/drawing/2014/main" id="{AB75B953-CA07-40DF-B2F0-9E33E34B74B5}"/>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298;p37">
              <a:extLst>
                <a:ext uri="{FF2B5EF4-FFF2-40B4-BE49-F238E27FC236}">
                  <a16:creationId xmlns:a16="http://schemas.microsoft.com/office/drawing/2014/main" id="{0E4E99BA-021D-4108-9272-CA46F205ADC0}"/>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299;p37">
              <a:extLst>
                <a:ext uri="{FF2B5EF4-FFF2-40B4-BE49-F238E27FC236}">
                  <a16:creationId xmlns:a16="http://schemas.microsoft.com/office/drawing/2014/main" id="{3712D837-6AA5-4144-8B6E-6FFC53FFB257}"/>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300;p37">
              <a:extLst>
                <a:ext uri="{FF2B5EF4-FFF2-40B4-BE49-F238E27FC236}">
                  <a16:creationId xmlns:a16="http://schemas.microsoft.com/office/drawing/2014/main" id="{9E7B2B4C-485F-48C1-A1E6-00DC051EF1BC}"/>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301;p37">
              <a:extLst>
                <a:ext uri="{FF2B5EF4-FFF2-40B4-BE49-F238E27FC236}">
                  <a16:creationId xmlns:a16="http://schemas.microsoft.com/office/drawing/2014/main" id="{2146CA0A-0577-4800-8CB7-CA39756A4A4A}"/>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302;p37">
              <a:extLst>
                <a:ext uri="{FF2B5EF4-FFF2-40B4-BE49-F238E27FC236}">
                  <a16:creationId xmlns:a16="http://schemas.microsoft.com/office/drawing/2014/main" id="{33CC66CA-D93B-4BE1-A895-B99C8512970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303;p37">
              <a:extLst>
                <a:ext uri="{FF2B5EF4-FFF2-40B4-BE49-F238E27FC236}">
                  <a16:creationId xmlns:a16="http://schemas.microsoft.com/office/drawing/2014/main" id="{CB7EF316-6BEF-46BA-B522-5C3F47979B89}"/>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304;p37">
              <a:extLst>
                <a:ext uri="{FF2B5EF4-FFF2-40B4-BE49-F238E27FC236}">
                  <a16:creationId xmlns:a16="http://schemas.microsoft.com/office/drawing/2014/main" id="{278EE38D-A676-4ECF-9F67-DECBBBB55167}"/>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305;p37">
              <a:extLst>
                <a:ext uri="{FF2B5EF4-FFF2-40B4-BE49-F238E27FC236}">
                  <a16:creationId xmlns:a16="http://schemas.microsoft.com/office/drawing/2014/main" id="{C2846772-0A75-40D3-8AC5-6D38F69C88F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306;p37">
              <a:extLst>
                <a:ext uri="{FF2B5EF4-FFF2-40B4-BE49-F238E27FC236}">
                  <a16:creationId xmlns:a16="http://schemas.microsoft.com/office/drawing/2014/main" id="{D9314ADA-C4AA-4D8F-B195-4B1EB85B9562}"/>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307;p37">
              <a:extLst>
                <a:ext uri="{FF2B5EF4-FFF2-40B4-BE49-F238E27FC236}">
                  <a16:creationId xmlns:a16="http://schemas.microsoft.com/office/drawing/2014/main" id="{3C1A10FD-1BEA-4FD7-89D3-02791286D10B}"/>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308;p37">
              <a:extLst>
                <a:ext uri="{FF2B5EF4-FFF2-40B4-BE49-F238E27FC236}">
                  <a16:creationId xmlns:a16="http://schemas.microsoft.com/office/drawing/2014/main" id="{A52549C2-42F7-42F7-9CAA-BAFFA3A0953F}"/>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309;p37">
              <a:extLst>
                <a:ext uri="{FF2B5EF4-FFF2-40B4-BE49-F238E27FC236}">
                  <a16:creationId xmlns:a16="http://schemas.microsoft.com/office/drawing/2014/main" id="{031030CD-A470-4689-A524-50250741637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310;p37">
              <a:extLst>
                <a:ext uri="{FF2B5EF4-FFF2-40B4-BE49-F238E27FC236}">
                  <a16:creationId xmlns:a16="http://schemas.microsoft.com/office/drawing/2014/main" id="{12807D8D-FEAC-4898-9A17-289A6A9D564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311;p37">
              <a:extLst>
                <a:ext uri="{FF2B5EF4-FFF2-40B4-BE49-F238E27FC236}">
                  <a16:creationId xmlns:a16="http://schemas.microsoft.com/office/drawing/2014/main" id="{B59402DE-417F-4801-B1B2-FECC5487D9D9}"/>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312;p37">
              <a:extLst>
                <a:ext uri="{FF2B5EF4-FFF2-40B4-BE49-F238E27FC236}">
                  <a16:creationId xmlns:a16="http://schemas.microsoft.com/office/drawing/2014/main" id="{CBBA1A10-9843-4982-9973-8EDDDFF63744}"/>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313;p37">
              <a:extLst>
                <a:ext uri="{FF2B5EF4-FFF2-40B4-BE49-F238E27FC236}">
                  <a16:creationId xmlns:a16="http://schemas.microsoft.com/office/drawing/2014/main" id="{5FA67E4C-267A-4819-AFB1-2B3015EE08A8}"/>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314;p37">
              <a:extLst>
                <a:ext uri="{FF2B5EF4-FFF2-40B4-BE49-F238E27FC236}">
                  <a16:creationId xmlns:a16="http://schemas.microsoft.com/office/drawing/2014/main" id="{99062879-AF95-4C7E-84DA-199E98104807}"/>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315;p37">
              <a:extLst>
                <a:ext uri="{FF2B5EF4-FFF2-40B4-BE49-F238E27FC236}">
                  <a16:creationId xmlns:a16="http://schemas.microsoft.com/office/drawing/2014/main" id="{AE6547D7-AE29-4C6A-800E-BE9D9682AC5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316;p37">
              <a:extLst>
                <a:ext uri="{FF2B5EF4-FFF2-40B4-BE49-F238E27FC236}">
                  <a16:creationId xmlns:a16="http://schemas.microsoft.com/office/drawing/2014/main" id="{71DDE198-A2FD-46EF-BDFF-AC00AEE6D5FD}"/>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317;p37">
              <a:extLst>
                <a:ext uri="{FF2B5EF4-FFF2-40B4-BE49-F238E27FC236}">
                  <a16:creationId xmlns:a16="http://schemas.microsoft.com/office/drawing/2014/main" id="{8CD519E5-2ACD-43FC-95DB-D0B8D611CA90}"/>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318;p37">
              <a:extLst>
                <a:ext uri="{FF2B5EF4-FFF2-40B4-BE49-F238E27FC236}">
                  <a16:creationId xmlns:a16="http://schemas.microsoft.com/office/drawing/2014/main" id="{23C5CFF9-7FA3-4C31-9F4F-52D19A9E8A5A}"/>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319;p37">
              <a:extLst>
                <a:ext uri="{FF2B5EF4-FFF2-40B4-BE49-F238E27FC236}">
                  <a16:creationId xmlns:a16="http://schemas.microsoft.com/office/drawing/2014/main" id="{C61107F2-0E55-4BAF-A51D-FAF1817658B9}"/>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320;p37">
              <a:extLst>
                <a:ext uri="{FF2B5EF4-FFF2-40B4-BE49-F238E27FC236}">
                  <a16:creationId xmlns:a16="http://schemas.microsoft.com/office/drawing/2014/main" id="{9C811010-8CC2-407D-9B53-6BD2A9F89E16}"/>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321;p37">
              <a:extLst>
                <a:ext uri="{FF2B5EF4-FFF2-40B4-BE49-F238E27FC236}">
                  <a16:creationId xmlns:a16="http://schemas.microsoft.com/office/drawing/2014/main" id="{B19FD330-EB88-4DAC-B49F-C4DB715FCDB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34870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26917" y="1757292"/>
            <a:ext cx="5767414" cy="16416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vi-VN" sz="3400" dirty="0">
                <a:latin typeface="Times New Roman" panose="02020603050405020304" pitchFamily="18" charset="0"/>
                <a:cs typeface="Times New Roman" panose="02020603050405020304" pitchFamily="18" charset="0"/>
              </a:rPr>
              <a:t>Bài toán:</a:t>
            </a:r>
            <a:br>
              <a:rPr lang="vi-VN" sz="3400" dirty="0">
                <a:latin typeface="Times New Roman" panose="02020603050405020304" pitchFamily="18" charset="0"/>
                <a:cs typeface="Times New Roman" panose="02020603050405020304" pitchFamily="18" charset="0"/>
              </a:rPr>
            </a:br>
            <a:r>
              <a:rPr lang="vi-VN" sz="3400" dirty="0">
                <a:latin typeface="Times New Roman" panose="02020603050405020304" pitchFamily="18" charset="0"/>
                <a:cs typeface="Times New Roman" panose="02020603050405020304" pitchFamily="18" charset="0"/>
              </a:rPr>
              <a:t>Tìm chuỗi con chung dài nhất</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(Longest Common Subsequence)</a:t>
            </a:r>
          </a:p>
        </p:txBody>
      </p:sp>
      <p:grpSp>
        <p:nvGrpSpPr>
          <p:cNvPr id="110" name="Google Shape;2749;p37">
            <a:extLst>
              <a:ext uri="{FF2B5EF4-FFF2-40B4-BE49-F238E27FC236}">
                <a16:creationId xmlns:a16="http://schemas.microsoft.com/office/drawing/2014/main" id="{5F9717C7-F26B-4495-989F-8EA201317CD9}"/>
              </a:ext>
            </a:extLst>
          </p:cNvPr>
          <p:cNvGrpSpPr/>
          <p:nvPr/>
        </p:nvGrpSpPr>
        <p:grpSpPr>
          <a:xfrm>
            <a:off x="6917055" y="1521372"/>
            <a:ext cx="1761862" cy="1766328"/>
            <a:chOff x="2152750" y="190500"/>
            <a:chExt cx="4293756" cy="4762499"/>
          </a:xfrm>
        </p:grpSpPr>
        <p:sp>
          <p:nvSpPr>
            <p:cNvPr id="111" name="Google Shape;2750;p37">
              <a:extLst>
                <a:ext uri="{FF2B5EF4-FFF2-40B4-BE49-F238E27FC236}">
                  <a16:creationId xmlns:a16="http://schemas.microsoft.com/office/drawing/2014/main" id="{6263C574-B970-4AB9-8DB1-DF4F08F72059}"/>
                </a:ext>
              </a:extLst>
            </p:cNvPr>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751;p37">
              <a:extLst>
                <a:ext uri="{FF2B5EF4-FFF2-40B4-BE49-F238E27FC236}">
                  <a16:creationId xmlns:a16="http://schemas.microsoft.com/office/drawing/2014/main" id="{E90D3E50-5EE2-4122-8DE7-9C953BD7DB06}"/>
                </a:ext>
              </a:extLst>
            </p:cNvPr>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752;p37">
              <a:extLst>
                <a:ext uri="{FF2B5EF4-FFF2-40B4-BE49-F238E27FC236}">
                  <a16:creationId xmlns:a16="http://schemas.microsoft.com/office/drawing/2014/main" id="{1EE0E46E-9AA2-46A6-93FA-087459CE3891}"/>
                </a:ext>
              </a:extLst>
            </p:cNvPr>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753;p37">
              <a:extLst>
                <a:ext uri="{FF2B5EF4-FFF2-40B4-BE49-F238E27FC236}">
                  <a16:creationId xmlns:a16="http://schemas.microsoft.com/office/drawing/2014/main" id="{5C11E6E0-BBCF-4DD5-99DE-2C25B70DC84B}"/>
                </a:ext>
              </a:extLst>
            </p:cNvPr>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754;p37">
              <a:extLst>
                <a:ext uri="{FF2B5EF4-FFF2-40B4-BE49-F238E27FC236}">
                  <a16:creationId xmlns:a16="http://schemas.microsoft.com/office/drawing/2014/main" id="{8B573EDA-3282-4AD7-B5B9-AAA82466FA6F}"/>
                </a:ext>
              </a:extLst>
            </p:cNvPr>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755;p37">
              <a:extLst>
                <a:ext uri="{FF2B5EF4-FFF2-40B4-BE49-F238E27FC236}">
                  <a16:creationId xmlns:a16="http://schemas.microsoft.com/office/drawing/2014/main" id="{12F973BA-B288-4D92-95C2-FC530879A834}"/>
                </a:ext>
              </a:extLst>
            </p:cNvPr>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756;p37">
              <a:extLst>
                <a:ext uri="{FF2B5EF4-FFF2-40B4-BE49-F238E27FC236}">
                  <a16:creationId xmlns:a16="http://schemas.microsoft.com/office/drawing/2014/main" id="{51EDB7DB-83E8-4B96-85FE-F8C57980AFBA}"/>
                </a:ext>
              </a:extLst>
            </p:cNvPr>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757;p37">
              <a:extLst>
                <a:ext uri="{FF2B5EF4-FFF2-40B4-BE49-F238E27FC236}">
                  <a16:creationId xmlns:a16="http://schemas.microsoft.com/office/drawing/2014/main" id="{F155FA93-F0A3-4D58-AA70-B604592A3B74}"/>
                </a:ext>
              </a:extLst>
            </p:cNvPr>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758;p37">
              <a:extLst>
                <a:ext uri="{FF2B5EF4-FFF2-40B4-BE49-F238E27FC236}">
                  <a16:creationId xmlns:a16="http://schemas.microsoft.com/office/drawing/2014/main" id="{A7DE9D27-828E-42DD-9330-CBC4786488F9}"/>
                </a:ext>
              </a:extLst>
            </p:cNvPr>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759;p37">
              <a:extLst>
                <a:ext uri="{FF2B5EF4-FFF2-40B4-BE49-F238E27FC236}">
                  <a16:creationId xmlns:a16="http://schemas.microsoft.com/office/drawing/2014/main" id="{243A2A40-76E1-4F05-91BC-CCBA1FEB00EF}"/>
                </a:ext>
              </a:extLst>
            </p:cNvPr>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760;p37">
              <a:extLst>
                <a:ext uri="{FF2B5EF4-FFF2-40B4-BE49-F238E27FC236}">
                  <a16:creationId xmlns:a16="http://schemas.microsoft.com/office/drawing/2014/main" id="{23DD2924-47E9-4BE9-8038-36B30CC35A19}"/>
                </a:ext>
              </a:extLst>
            </p:cNvPr>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761;p37">
              <a:extLst>
                <a:ext uri="{FF2B5EF4-FFF2-40B4-BE49-F238E27FC236}">
                  <a16:creationId xmlns:a16="http://schemas.microsoft.com/office/drawing/2014/main" id="{2C69F0C9-DB69-41C3-A74B-A08C6CF56163}"/>
                </a:ext>
              </a:extLst>
            </p:cNvPr>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762;p37">
              <a:extLst>
                <a:ext uri="{FF2B5EF4-FFF2-40B4-BE49-F238E27FC236}">
                  <a16:creationId xmlns:a16="http://schemas.microsoft.com/office/drawing/2014/main" id="{1C73ADCD-1644-4E13-AA3A-1637A4201095}"/>
                </a:ext>
              </a:extLst>
            </p:cNvPr>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763;p37">
              <a:extLst>
                <a:ext uri="{FF2B5EF4-FFF2-40B4-BE49-F238E27FC236}">
                  <a16:creationId xmlns:a16="http://schemas.microsoft.com/office/drawing/2014/main" id="{0CA2134B-597B-4BDC-9B72-9E9D9DE09075}"/>
                </a:ext>
              </a:extLst>
            </p:cNvPr>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764;p37">
              <a:extLst>
                <a:ext uri="{FF2B5EF4-FFF2-40B4-BE49-F238E27FC236}">
                  <a16:creationId xmlns:a16="http://schemas.microsoft.com/office/drawing/2014/main" id="{BBEA902F-424B-4795-AC60-3F45D94DE5A5}"/>
                </a:ext>
              </a:extLst>
            </p:cNvPr>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765;p37">
              <a:extLst>
                <a:ext uri="{FF2B5EF4-FFF2-40B4-BE49-F238E27FC236}">
                  <a16:creationId xmlns:a16="http://schemas.microsoft.com/office/drawing/2014/main" id="{49186FC3-BF66-41CD-B1B4-7E7CA906C343}"/>
                </a:ext>
              </a:extLst>
            </p:cNvPr>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766;p37">
              <a:extLst>
                <a:ext uri="{FF2B5EF4-FFF2-40B4-BE49-F238E27FC236}">
                  <a16:creationId xmlns:a16="http://schemas.microsoft.com/office/drawing/2014/main" id="{42086ECC-68BC-4711-BD6E-F82EEC8CC1F6}"/>
                </a:ext>
              </a:extLst>
            </p:cNvPr>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767;p37">
              <a:extLst>
                <a:ext uri="{FF2B5EF4-FFF2-40B4-BE49-F238E27FC236}">
                  <a16:creationId xmlns:a16="http://schemas.microsoft.com/office/drawing/2014/main" id="{54E2B189-0458-4C6E-AD6C-BF7A63E9E2E0}"/>
                </a:ext>
              </a:extLst>
            </p:cNvPr>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768;p37">
              <a:extLst>
                <a:ext uri="{FF2B5EF4-FFF2-40B4-BE49-F238E27FC236}">
                  <a16:creationId xmlns:a16="http://schemas.microsoft.com/office/drawing/2014/main" id="{4E18029D-3727-451E-9619-A77AAED34416}"/>
                </a:ext>
              </a:extLst>
            </p:cNvPr>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769;p37">
              <a:extLst>
                <a:ext uri="{FF2B5EF4-FFF2-40B4-BE49-F238E27FC236}">
                  <a16:creationId xmlns:a16="http://schemas.microsoft.com/office/drawing/2014/main" id="{026E49C7-B36A-4765-B33B-B2A2D2F1E0C2}"/>
                </a:ext>
              </a:extLst>
            </p:cNvPr>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770;p37">
              <a:extLst>
                <a:ext uri="{FF2B5EF4-FFF2-40B4-BE49-F238E27FC236}">
                  <a16:creationId xmlns:a16="http://schemas.microsoft.com/office/drawing/2014/main" id="{93C867D7-1D32-4BE1-9ADF-E9FDAC4BC852}"/>
                </a:ext>
              </a:extLst>
            </p:cNvPr>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771;p37">
              <a:extLst>
                <a:ext uri="{FF2B5EF4-FFF2-40B4-BE49-F238E27FC236}">
                  <a16:creationId xmlns:a16="http://schemas.microsoft.com/office/drawing/2014/main" id="{875AAAAC-5DA5-4BCC-99BD-0B5ACBC1FA56}"/>
                </a:ext>
              </a:extLst>
            </p:cNvPr>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772;p37">
              <a:extLst>
                <a:ext uri="{FF2B5EF4-FFF2-40B4-BE49-F238E27FC236}">
                  <a16:creationId xmlns:a16="http://schemas.microsoft.com/office/drawing/2014/main" id="{592646D2-0FFA-4A2D-853C-37BFEBF24721}"/>
                </a:ext>
              </a:extLst>
            </p:cNvPr>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773;p37">
              <a:extLst>
                <a:ext uri="{FF2B5EF4-FFF2-40B4-BE49-F238E27FC236}">
                  <a16:creationId xmlns:a16="http://schemas.microsoft.com/office/drawing/2014/main" id="{D5A73276-89C0-4B63-878A-43A88FA2EA57}"/>
                </a:ext>
              </a:extLst>
            </p:cNvPr>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774;p37">
              <a:extLst>
                <a:ext uri="{FF2B5EF4-FFF2-40B4-BE49-F238E27FC236}">
                  <a16:creationId xmlns:a16="http://schemas.microsoft.com/office/drawing/2014/main" id="{E59E125D-AB4B-4A4B-8008-100FE9660F60}"/>
                </a:ext>
              </a:extLst>
            </p:cNvPr>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775;p37">
              <a:extLst>
                <a:ext uri="{FF2B5EF4-FFF2-40B4-BE49-F238E27FC236}">
                  <a16:creationId xmlns:a16="http://schemas.microsoft.com/office/drawing/2014/main" id="{AE3F4AFA-A555-4843-820B-8315D1C15705}"/>
                </a:ext>
              </a:extLst>
            </p:cNvPr>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776;p37">
              <a:extLst>
                <a:ext uri="{FF2B5EF4-FFF2-40B4-BE49-F238E27FC236}">
                  <a16:creationId xmlns:a16="http://schemas.microsoft.com/office/drawing/2014/main" id="{8BA530B4-C325-42D8-A485-DFCF75FC44E6}"/>
                </a:ext>
              </a:extLst>
            </p:cNvPr>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777;p37">
              <a:extLst>
                <a:ext uri="{FF2B5EF4-FFF2-40B4-BE49-F238E27FC236}">
                  <a16:creationId xmlns:a16="http://schemas.microsoft.com/office/drawing/2014/main" id="{7C303F89-2EC0-4B29-A921-D02A59D6863A}"/>
                </a:ext>
              </a:extLst>
            </p:cNvPr>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778;p37">
              <a:extLst>
                <a:ext uri="{FF2B5EF4-FFF2-40B4-BE49-F238E27FC236}">
                  <a16:creationId xmlns:a16="http://schemas.microsoft.com/office/drawing/2014/main" id="{5D076183-5CC2-4863-AE1B-5B4A26EFC9D8}"/>
                </a:ext>
              </a:extLst>
            </p:cNvPr>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779;p37">
              <a:extLst>
                <a:ext uri="{FF2B5EF4-FFF2-40B4-BE49-F238E27FC236}">
                  <a16:creationId xmlns:a16="http://schemas.microsoft.com/office/drawing/2014/main" id="{35BA6898-7653-4CF2-8104-3109A7982F52}"/>
                </a:ext>
              </a:extLst>
            </p:cNvPr>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780;p37">
              <a:extLst>
                <a:ext uri="{FF2B5EF4-FFF2-40B4-BE49-F238E27FC236}">
                  <a16:creationId xmlns:a16="http://schemas.microsoft.com/office/drawing/2014/main" id="{0DF0B204-C3DA-4D1F-BB96-792B98B2FB5F}"/>
                </a:ext>
              </a:extLst>
            </p:cNvPr>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781;p37">
              <a:extLst>
                <a:ext uri="{FF2B5EF4-FFF2-40B4-BE49-F238E27FC236}">
                  <a16:creationId xmlns:a16="http://schemas.microsoft.com/office/drawing/2014/main" id="{FA8400C3-D9FB-451F-B581-4E59A7639B5A}"/>
                </a:ext>
              </a:extLst>
            </p:cNvPr>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782;p37">
              <a:extLst>
                <a:ext uri="{FF2B5EF4-FFF2-40B4-BE49-F238E27FC236}">
                  <a16:creationId xmlns:a16="http://schemas.microsoft.com/office/drawing/2014/main" id="{E9B5DC0F-5B65-4CD0-8829-915B17162E2D}"/>
                </a:ext>
              </a:extLst>
            </p:cNvPr>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783;p37">
              <a:extLst>
                <a:ext uri="{FF2B5EF4-FFF2-40B4-BE49-F238E27FC236}">
                  <a16:creationId xmlns:a16="http://schemas.microsoft.com/office/drawing/2014/main" id="{41B0A30F-DA2B-44BD-AE38-8CF7F9CC6660}"/>
                </a:ext>
              </a:extLst>
            </p:cNvPr>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784;p37">
              <a:extLst>
                <a:ext uri="{FF2B5EF4-FFF2-40B4-BE49-F238E27FC236}">
                  <a16:creationId xmlns:a16="http://schemas.microsoft.com/office/drawing/2014/main" id="{92F66391-FB26-4839-9B8A-C3A8813D357D}"/>
                </a:ext>
              </a:extLst>
            </p:cNvPr>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785;p37">
              <a:extLst>
                <a:ext uri="{FF2B5EF4-FFF2-40B4-BE49-F238E27FC236}">
                  <a16:creationId xmlns:a16="http://schemas.microsoft.com/office/drawing/2014/main" id="{6242455F-6407-4D46-AB83-F00050996336}"/>
                </a:ext>
              </a:extLst>
            </p:cNvPr>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786;p37">
              <a:extLst>
                <a:ext uri="{FF2B5EF4-FFF2-40B4-BE49-F238E27FC236}">
                  <a16:creationId xmlns:a16="http://schemas.microsoft.com/office/drawing/2014/main" id="{A6032C4C-8AFA-43BB-ACA1-2D5085D0AB81}"/>
                </a:ext>
              </a:extLst>
            </p:cNvPr>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787;p37">
              <a:extLst>
                <a:ext uri="{FF2B5EF4-FFF2-40B4-BE49-F238E27FC236}">
                  <a16:creationId xmlns:a16="http://schemas.microsoft.com/office/drawing/2014/main" id="{2BE58B1D-F960-4094-BD10-95FF6E595E10}"/>
                </a:ext>
              </a:extLst>
            </p:cNvPr>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788;p37">
              <a:extLst>
                <a:ext uri="{FF2B5EF4-FFF2-40B4-BE49-F238E27FC236}">
                  <a16:creationId xmlns:a16="http://schemas.microsoft.com/office/drawing/2014/main" id="{0E8F5A20-39FE-4CDC-8BCB-CE251C77F1C7}"/>
                </a:ext>
              </a:extLst>
            </p:cNvPr>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789;p37">
              <a:extLst>
                <a:ext uri="{FF2B5EF4-FFF2-40B4-BE49-F238E27FC236}">
                  <a16:creationId xmlns:a16="http://schemas.microsoft.com/office/drawing/2014/main" id="{ADC1823E-DEEA-4A1B-BCF1-FAC902CC2AA9}"/>
                </a:ext>
              </a:extLst>
            </p:cNvPr>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790;p37">
              <a:extLst>
                <a:ext uri="{FF2B5EF4-FFF2-40B4-BE49-F238E27FC236}">
                  <a16:creationId xmlns:a16="http://schemas.microsoft.com/office/drawing/2014/main" id="{F7E6CD67-0B7F-4772-A713-5606868F9EF6}"/>
                </a:ext>
              </a:extLst>
            </p:cNvPr>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791;p37">
              <a:extLst>
                <a:ext uri="{FF2B5EF4-FFF2-40B4-BE49-F238E27FC236}">
                  <a16:creationId xmlns:a16="http://schemas.microsoft.com/office/drawing/2014/main" id="{480BDD25-847E-4981-8F24-B28838450631}"/>
                </a:ext>
              </a:extLst>
            </p:cNvPr>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792;p37">
              <a:extLst>
                <a:ext uri="{FF2B5EF4-FFF2-40B4-BE49-F238E27FC236}">
                  <a16:creationId xmlns:a16="http://schemas.microsoft.com/office/drawing/2014/main" id="{0A5B87F0-B231-46A8-A438-CACE889EBE4F}"/>
                </a:ext>
              </a:extLst>
            </p:cNvPr>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793;p37">
              <a:extLst>
                <a:ext uri="{FF2B5EF4-FFF2-40B4-BE49-F238E27FC236}">
                  <a16:creationId xmlns:a16="http://schemas.microsoft.com/office/drawing/2014/main" id="{4B92470D-A054-42B1-B724-4B4628D11BF0}"/>
                </a:ext>
              </a:extLst>
            </p:cNvPr>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794;p37">
              <a:extLst>
                <a:ext uri="{FF2B5EF4-FFF2-40B4-BE49-F238E27FC236}">
                  <a16:creationId xmlns:a16="http://schemas.microsoft.com/office/drawing/2014/main" id="{ED4CF42D-E1B1-4210-A544-59B975C40A17}"/>
                </a:ext>
              </a:extLst>
            </p:cNvPr>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795;p37">
              <a:extLst>
                <a:ext uri="{FF2B5EF4-FFF2-40B4-BE49-F238E27FC236}">
                  <a16:creationId xmlns:a16="http://schemas.microsoft.com/office/drawing/2014/main" id="{6FE3CD3D-D39B-42E6-A976-3B0F4CE985E7}"/>
                </a:ext>
              </a:extLst>
            </p:cNvPr>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796;p37">
              <a:extLst>
                <a:ext uri="{FF2B5EF4-FFF2-40B4-BE49-F238E27FC236}">
                  <a16:creationId xmlns:a16="http://schemas.microsoft.com/office/drawing/2014/main" id="{2DD6DBCB-4BD6-415B-ADFF-754C14FBBEA1}"/>
                </a:ext>
              </a:extLst>
            </p:cNvPr>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797;p37">
              <a:extLst>
                <a:ext uri="{FF2B5EF4-FFF2-40B4-BE49-F238E27FC236}">
                  <a16:creationId xmlns:a16="http://schemas.microsoft.com/office/drawing/2014/main" id="{F0016553-40F3-4A1B-9898-D3C35CAE58C6}"/>
                </a:ext>
              </a:extLst>
            </p:cNvPr>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798;p37">
              <a:extLst>
                <a:ext uri="{FF2B5EF4-FFF2-40B4-BE49-F238E27FC236}">
                  <a16:creationId xmlns:a16="http://schemas.microsoft.com/office/drawing/2014/main" id="{B99E2684-895A-4FF6-AD5E-DD8A261F1443}"/>
                </a:ext>
              </a:extLst>
            </p:cNvPr>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799;p37">
              <a:extLst>
                <a:ext uri="{FF2B5EF4-FFF2-40B4-BE49-F238E27FC236}">
                  <a16:creationId xmlns:a16="http://schemas.microsoft.com/office/drawing/2014/main" id="{17830D66-4C24-438B-8C90-1A545FE5C174}"/>
                </a:ext>
              </a:extLst>
            </p:cNvPr>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800;p37">
              <a:extLst>
                <a:ext uri="{FF2B5EF4-FFF2-40B4-BE49-F238E27FC236}">
                  <a16:creationId xmlns:a16="http://schemas.microsoft.com/office/drawing/2014/main" id="{57380BEC-8C3F-4B67-ACA8-48984282F39D}"/>
                </a:ext>
              </a:extLst>
            </p:cNvPr>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801;p37">
              <a:extLst>
                <a:ext uri="{FF2B5EF4-FFF2-40B4-BE49-F238E27FC236}">
                  <a16:creationId xmlns:a16="http://schemas.microsoft.com/office/drawing/2014/main" id="{F29031CC-D5D0-4851-AD7C-BB7AD4AADABA}"/>
                </a:ext>
              </a:extLst>
            </p:cNvPr>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802;p37">
              <a:extLst>
                <a:ext uri="{FF2B5EF4-FFF2-40B4-BE49-F238E27FC236}">
                  <a16:creationId xmlns:a16="http://schemas.microsoft.com/office/drawing/2014/main" id="{0949B4EC-8EAD-49F4-8093-987A354205B1}"/>
                </a:ext>
              </a:extLst>
            </p:cNvPr>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803;p37">
              <a:extLst>
                <a:ext uri="{FF2B5EF4-FFF2-40B4-BE49-F238E27FC236}">
                  <a16:creationId xmlns:a16="http://schemas.microsoft.com/office/drawing/2014/main" id="{207D55EE-2AC5-48A0-9385-DA70E26E732E}"/>
                </a:ext>
              </a:extLst>
            </p:cNvPr>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804;p37">
              <a:extLst>
                <a:ext uri="{FF2B5EF4-FFF2-40B4-BE49-F238E27FC236}">
                  <a16:creationId xmlns:a16="http://schemas.microsoft.com/office/drawing/2014/main" id="{4C482AB4-267C-4F16-9211-4D47E6C16AED}"/>
                </a:ext>
              </a:extLst>
            </p:cNvPr>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805;p37">
              <a:extLst>
                <a:ext uri="{FF2B5EF4-FFF2-40B4-BE49-F238E27FC236}">
                  <a16:creationId xmlns:a16="http://schemas.microsoft.com/office/drawing/2014/main" id="{01E8849D-D0BE-4C34-94B3-A037E243C144}"/>
                </a:ext>
              </a:extLst>
            </p:cNvPr>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806;p37">
              <a:extLst>
                <a:ext uri="{FF2B5EF4-FFF2-40B4-BE49-F238E27FC236}">
                  <a16:creationId xmlns:a16="http://schemas.microsoft.com/office/drawing/2014/main" id="{B3796EDD-9C41-4EA9-AE8F-24A556A8891B}"/>
                </a:ext>
              </a:extLst>
            </p:cNvPr>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807;p37">
              <a:extLst>
                <a:ext uri="{FF2B5EF4-FFF2-40B4-BE49-F238E27FC236}">
                  <a16:creationId xmlns:a16="http://schemas.microsoft.com/office/drawing/2014/main" id="{9AAF296C-F6FA-4501-9A8B-1FAFBA7F1271}"/>
                </a:ext>
              </a:extLst>
            </p:cNvPr>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808;p37">
              <a:extLst>
                <a:ext uri="{FF2B5EF4-FFF2-40B4-BE49-F238E27FC236}">
                  <a16:creationId xmlns:a16="http://schemas.microsoft.com/office/drawing/2014/main" id="{9E6C58BD-7F1E-4DCE-BFA4-324E815B1A1C}"/>
                </a:ext>
              </a:extLst>
            </p:cNvPr>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809;p37">
              <a:extLst>
                <a:ext uri="{FF2B5EF4-FFF2-40B4-BE49-F238E27FC236}">
                  <a16:creationId xmlns:a16="http://schemas.microsoft.com/office/drawing/2014/main" id="{CEBCD5A4-A954-4ECD-ACF4-88B3C073B640}"/>
                </a:ext>
              </a:extLst>
            </p:cNvPr>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810;p37">
              <a:extLst>
                <a:ext uri="{FF2B5EF4-FFF2-40B4-BE49-F238E27FC236}">
                  <a16:creationId xmlns:a16="http://schemas.microsoft.com/office/drawing/2014/main" id="{3E235790-D1FE-45F9-B2C2-37F3D6CEB483}"/>
                </a:ext>
              </a:extLst>
            </p:cNvPr>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811;p37">
              <a:extLst>
                <a:ext uri="{FF2B5EF4-FFF2-40B4-BE49-F238E27FC236}">
                  <a16:creationId xmlns:a16="http://schemas.microsoft.com/office/drawing/2014/main" id="{C8421030-4F7E-422D-A386-BBCB3B6D1F27}"/>
                </a:ext>
              </a:extLst>
            </p:cNvPr>
            <p:cNvSpPr/>
            <p:nvPr/>
          </p:nvSpPr>
          <p:spPr>
            <a:xfrm>
              <a:off x="4255557" y="1955958"/>
              <a:ext cx="334153" cy="334898"/>
            </a:xfrm>
            <a:custGeom>
              <a:avLst/>
              <a:gdLst/>
              <a:ahLst/>
              <a:cxnLst/>
              <a:rect l="l" t="t" r="r" b="b"/>
              <a:pathLst>
                <a:path w="334153" h="334898" extrusionOk="0">
                  <a:moveTo>
                    <a:pt x="334153" y="167449"/>
                  </a:moveTo>
                  <a:cubicBezTo>
                    <a:pt x="334153" y="259929"/>
                    <a:pt x="259351" y="334899"/>
                    <a:pt x="167077" y="334899"/>
                  </a:cubicBezTo>
                  <a:cubicBezTo>
                    <a:pt x="74803" y="334899"/>
                    <a:pt x="0" y="259929"/>
                    <a:pt x="0" y="167449"/>
                  </a:cubicBezTo>
                  <a:cubicBezTo>
                    <a:pt x="0" y="74970"/>
                    <a:pt x="74803" y="0"/>
                    <a:pt x="167077" y="0"/>
                  </a:cubicBezTo>
                  <a:cubicBezTo>
                    <a:pt x="259351" y="0"/>
                    <a:pt x="334153" y="74970"/>
                    <a:pt x="334153" y="167449"/>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812;p37">
              <a:extLst>
                <a:ext uri="{FF2B5EF4-FFF2-40B4-BE49-F238E27FC236}">
                  <a16:creationId xmlns:a16="http://schemas.microsoft.com/office/drawing/2014/main" id="{0E36B50A-F8E7-420C-B6F4-E09EA5A1E530}"/>
                </a:ext>
              </a:extLst>
            </p:cNvPr>
            <p:cNvSpPr/>
            <p:nvPr/>
          </p:nvSpPr>
          <p:spPr>
            <a:xfrm>
              <a:off x="4197204" y="1948719"/>
              <a:ext cx="450859" cy="225075"/>
            </a:xfrm>
            <a:custGeom>
              <a:avLst/>
              <a:gdLst/>
              <a:ahLst/>
              <a:cxnLst/>
              <a:rect l="l" t="t" r="r" b="b"/>
              <a:pathLst>
                <a:path w="450859" h="225075" extrusionOk="0">
                  <a:moveTo>
                    <a:pt x="225430" y="225076"/>
                  </a:moveTo>
                  <a:cubicBezTo>
                    <a:pt x="162040" y="225076"/>
                    <a:pt x="100645" y="210598"/>
                    <a:pt x="57023" y="185357"/>
                  </a:cubicBezTo>
                  <a:cubicBezTo>
                    <a:pt x="20623" y="164306"/>
                    <a:pt x="0" y="137732"/>
                    <a:pt x="0" y="112586"/>
                  </a:cubicBezTo>
                  <a:cubicBezTo>
                    <a:pt x="0" y="87440"/>
                    <a:pt x="20908" y="60865"/>
                    <a:pt x="57023" y="39719"/>
                  </a:cubicBezTo>
                  <a:cubicBezTo>
                    <a:pt x="100645" y="14478"/>
                    <a:pt x="161564" y="0"/>
                    <a:pt x="225430" y="0"/>
                  </a:cubicBezTo>
                  <a:cubicBezTo>
                    <a:pt x="289295" y="0"/>
                    <a:pt x="350120" y="14478"/>
                    <a:pt x="393837" y="39719"/>
                  </a:cubicBezTo>
                  <a:cubicBezTo>
                    <a:pt x="430237" y="60865"/>
                    <a:pt x="450860" y="87344"/>
                    <a:pt x="450860" y="112586"/>
                  </a:cubicBezTo>
                  <a:cubicBezTo>
                    <a:pt x="450860" y="137827"/>
                    <a:pt x="430046" y="164306"/>
                    <a:pt x="393837" y="185357"/>
                  </a:cubicBezTo>
                  <a:cubicBezTo>
                    <a:pt x="350500" y="210598"/>
                    <a:pt x="288725" y="225076"/>
                    <a:pt x="225430" y="225076"/>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813;p37">
              <a:extLst>
                <a:ext uri="{FF2B5EF4-FFF2-40B4-BE49-F238E27FC236}">
                  <a16:creationId xmlns:a16="http://schemas.microsoft.com/office/drawing/2014/main" id="{3BBEB714-083B-42E4-B4C9-3A7AFE007947}"/>
                </a:ext>
              </a:extLst>
            </p:cNvPr>
            <p:cNvSpPr/>
            <p:nvPr/>
          </p:nvSpPr>
          <p:spPr>
            <a:xfrm>
              <a:off x="4129822" y="1856041"/>
              <a:ext cx="585718" cy="291750"/>
            </a:xfrm>
            <a:custGeom>
              <a:avLst/>
              <a:gdLst/>
              <a:ahLst/>
              <a:cxnLst/>
              <a:rect l="l" t="t" r="r" b="b"/>
              <a:pathLst>
                <a:path w="585718" h="291750" extrusionOk="0">
                  <a:moveTo>
                    <a:pt x="292812" y="291751"/>
                  </a:moveTo>
                  <a:cubicBezTo>
                    <a:pt x="210699" y="291751"/>
                    <a:pt x="131247" y="272701"/>
                    <a:pt x="74225" y="240221"/>
                  </a:cubicBezTo>
                  <a:cubicBezTo>
                    <a:pt x="26706" y="212884"/>
                    <a:pt x="0" y="178499"/>
                    <a:pt x="0" y="145828"/>
                  </a:cubicBezTo>
                  <a:cubicBezTo>
                    <a:pt x="0" y="113157"/>
                    <a:pt x="26991" y="79153"/>
                    <a:pt x="74225" y="51530"/>
                  </a:cubicBezTo>
                  <a:cubicBezTo>
                    <a:pt x="130772" y="18764"/>
                    <a:pt x="210319" y="0"/>
                    <a:pt x="292812" y="0"/>
                  </a:cubicBezTo>
                  <a:cubicBezTo>
                    <a:pt x="375305" y="0"/>
                    <a:pt x="454376" y="19050"/>
                    <a:pt x="511399" y="51530"/>
                  </a:cubicBezTo>
                  <a:cubicBezTo>
                    <a:pt x="558918" y="78772"/>
                    <a:pt x="585718" y="113157"/>
                    <a:pt x="585718" y="145828"/>
                  </a:cubicBezTo>
                  <a:cubicBezTo>
                    <a:pt x="585718" y="178499"/>
                    <a:pt x="558633" y="212503"/>
                    <a:pt x="511399" y="240221"/>
                  </a:cubicBezTo>
                  <a:cubicBezTo>
                    <a:pt x="454471" y="272987"/>
                    <a:pt x="374924" y="291751"/>
                    <a:pt x="292812" y="291751"/>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814;p37">
              <a:extLst>
                <a:ext uri="{FF2B5EF4-FFF2-40B4-BE49-F238E27FC236}">
                  <a16:creationId xmlns:a16="http://schemas.microsoft.com/office/drawing/2014/main" id="{3ADE10AE-AF7F-4FB4-912F-B3C0291BFD3E}"/>
                </a:ext>
              </a:extLst>
            </p:cNvPr>
            <p:cNvSpPr/>
            <p:nvPr/>
          </p:nvSpPr>
          <p:spPr>
            <a:xfrm>
              <a:off x="4129822" y="1818703"/>
              <a:ext cx="585718" cy="291750"/>
            </a:xfrm>
            <a:custGeom>
              <a:avLst/>
              <a:gdLst/>
              <a:ahLst/>
              <a:cxnLst/>
              <a:rect l="l" t="t" r="r" b="b"/>
              <a:pathLst>
                <a:path w="585718" h="291750" extrusionOk="0">
                  <a:moveTo>
                    <a:pt x="292812" y="291751"/>
                  </a:moveTo>
                  <a:cubicBezTo>
                    <a:pt x="210699" y="291751"/>
                    <a:pt x="131247" y="272701"/>
                    <a:pt x="74225" y="240221"/>
                  </a:cubicBezTo>
                  <a:cubicBezTo>
                    <a:pt x="26706" y="212979"/>
                    <a:pt x="0" y="178498"/>
                    <a:pt x="0" y="145923"/>
                  </a:cubicBezTo>
                  <a:cubicBezTo>
                    <a:pt x="0" y="113347"/>
                    <a:pt x="26991" y="79248"/>
                    <a:pt x="74225" y="51530"/>
                  </a:cubicBezTo>
                  <a:cubicBezTo>
                    <a:pt x="130772" y="18764"/>
                    <a:pt x="210319" y="0"/>
                    <a:pt x="292812" y="0"/>
                  </a:cubicBezTo>
                  <a:cubicBezTo>
                    <a:pt x="375305" y="0"/>
                    <a:pt x="454376" y="19050"/>
                    <a:pt x="511399" y="51530"/>
                  </a:cubicBezTo>
                  <a:cubicBezTo>
                    <a:pt x="558918" y="78867"/>
                    <a:pt x="585718" y="113252"/>
                    <a:pt x="585718" y="145923"/>
                  </a:cubicBezTo>
                  <a:cubicBezTo>
                    <a:pt x="585718" y="178594"/>
                    <a:pt x="558633" y="212598"/>
                    <a:pt x="511399" y="240221"/>
                  </a:cubicBezTo>
                  <a:cubicBezTo>
                    <a:pt x="454471" y="272987"/>
                    <a:pt x="374924" y="291751"/>
                    <a:pt x="292812" y="291751"/>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815;p37">
              <a:extLst>
                <a:ext uri="{FF2B5EF4-FFF2-40B4-BE49-F238E27FC236}">
                  <a16:creationId xmlns:a16="http://schemas.microsoft.com/office/drawing/2014/main" id="{B4CBE450-9BBF-4513-BB04-04C6FBA39F25}"/>
                </a:ext>
              </a:extLst>
            </p:cNvPr>
            <p:cNvSpPr/>
            <p:nvPr/>
          </p:nvSpPr>
          <p:spPr>
            <a:xfrm>
              <a:off x="4066052" y="1720024"/>
              <a:ext cx="713163" cy="355663"/>
            </a:xfrm>
            <a:custGeom>
              <a:avLst/>
              <a:gdLst/>
              <a:ahLst/>
              <a:cxnLst/>
              <a:rect l="l" t="t" r="r" b="b"/>
              <a:pathLst>
                <a:path w="713163" h="355663" extrusionOk="0">
                  <a:moveTo>
                    <a:pt x="356582" y="355663"/>
                  </a:moveTo>
                  <a:cubicBezTo>
                    <a:pt x="256412" y="355663"/>
                    <a:pt x="159474" y="332804"/>
                    <a:pt x="90476" y="292894"/>
                  </a:cubicBezTo>
                  <a:cubicBezTo>
                    <a:pt x="32978" y="259556"/>
                    <a:pt x="0" y="217646"/>
                    <a:pt x="0" y="177832"/>
                  </a:cubicBezTo>
                  <a:cubicBezTo>
                    <a:pt x="0" y="138017"/>
                    <a:pt x="32978" y="96107"/>
                    <a:pt x="90476" y="62865"/>
                  </a:cubicBezTo>
                  <a:cubicBezTo>
                    <a:pt x="159474" y="22955"/>
                    <a:pt x="256412" y="0"/>
                    <a:pt x="356582" y="0"/>
                  </a:cubicBezTo>
                  <a:cubicBezTo>
                    <a:pt x="456752" y="0"/>
                    <a:pt x="553596" y="22955"/>
                    <a:pt x="622688" y="62865"/>
                  </a:cubicBezTo>
                  <a:cubicBezTo>
                    <a:pt x="680186" y="96107"/>
                    <a:pt x="713164" y="138017"/>
                    <a:pt x="713164" y="177832"/>
                  </a:cubicBezTo>
                  <a:cubicBezTo>
                    <a:pt x="713164" y="217646"/>
                    <a:pt x="680186" y="259556"/>
                    <a:pt x="622688" y="292894"/>
                  </a:cubicBezTo>
                  <a:cubicBezTo>
                    <a:pt x="553690" y="332804"/>
                    <a:pt x="456657" y="355663"/>
                    <a:pt x="356582" y="355663"/>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816;p37">
              <a:extLst>
                <a:ext uri="{FF2B5EF4-FFF2-40B4-BE49-F238E27FC236}">
                  <a16:creationId xmlns:a16="http://schemas.microsoft.com/office/drawing/2014/main" id="{32269B54-A542-4570-AF64-6475E14177FE}"/>
                </a:ext>
              </a:extLst>
            </p:cNvPr>
            <p:cNvSpPr/>
            <p:nvPr/>
          </p:nvSpPr>
          <p:spPr>
            <a:xfrm>
              <a:off x="4066052" y="1674590"/>
              <a:ext cx="713163" cy="355568"/>
            </a:xfrm>
            <a:custGeom>
              <a:avLst/>
              <a:gdLst/>
              <a:ahLst/>
              <a:cxnLst/>
              <a:rect l="l" t="t" r="r" b="b"/>
              <a:pathLst>
                <a:path w="713163" h="355568" extrusionOk="0">
                  <a:moveTo>
                    <a:pt x="356582" y="355568"/>
                  </a:moveTo>
                  <a:cubicBezTo>
                    <a:pt x="256412" y="355568"/>
                    <a:pt x="159474" y="332708"/>
                    <a:pt x="90476" y="292799"/>
                  </a:cubicBezTo>
                  <a:cubicBezTo>
                    <a:pt x="32978" y="259556"/>
                    <a:pt x="0" y="217551"/>
                    <a:pt x="0" y="177737"/>
                  </a:cubicBezTo>
                  <a:cubicBezTo>
                    <a:pt x="0" y="137922"/>
                    <a:pt x="32978" y="96012"/>
                    <a:pt x="90476" y="62770"/>
                  </a:cubicBezTo>
                  <a:cubicBezTo>
                    <a:pt x="159474" y="22860"/>
                    <a:pt x="256412" y="0"/>
                    <a:pt x="356582" y="0"/>
                  </a:cubicBezTo>
                  <a:cubicBezTo>
                    <a:pt x="456752" y="0"/>
                    <a:pt x="553596" y="22860"/>
                    <a:pt x="622688" y="62770"/>
                  </a:cubicBezTo>
                  <a:cubicBezTo>
                    <a:pt x="680186" y="96012"/>
                    <a:pt x="713164" y="138017"/>
                    <a:pt x="713164" y="177832"/>
                  </a:cubicBezTo>
                  <a:cubicBezTo>
                    <a:pt x="713164" y="217646"/>
                    <a:pt x="680186" y="259556"/>
                    <a:pt x="622688" y="292799"/>
                  </a:cubicBezTo>
                  <a:cubicBezTo>
                    <a:pt x="553690" y="332708"/>
                    <a:pt x="456657" y="355568"/>
                    <a:pt x="356582" y="355568"/>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817;p37">
              <a:extLst>
                <a:ext uri="{FF2B5EF4-FFF2-40B4-BE49-F238E27FC236}">
                  <a16:creationId xmlns:a16="http://schemas.microsoft.com/office/drawing/2014/main" id="{4C4089FB-D920-4745-88BD-C5AD7E4F86AB}"/>
                </a:ext>
              </a:extLst>
            </p:cNvPr>
            <p:cNvSpPr/>
            <p:nvPr/>
          </p:nvSpPr>
          <p:spPr>
            <a:xfrm>
              <a:off x="4013211" y="1574958"/>
              <a:ext cx="818751" cy="408241"/>
            </a:xfrm>
            <a:custGeom>
              <a:avLst/>
              <a:gdLst/>
              <a:ahLst/>
              <a:cxnLst/>
              <a:rect l="l" t="t" r="r" b="b"/>
              <a:pathLst>
                <a:path w="818751" h="408241" extrusionOk="0">
                  <a:moveTo>
                    <a:pt x="409423" y="408242"/>
                  </a:moveTo>
                  <a:cubicBezTo>
                    <a:pt x="294427" y="408242"/>
                    <a:pt x="183138" y="382048"/>
                    <a:pt x="103876" y="336137"/>
                  </a:cubicBezTo>
                  <a:cubicBezTo>
                    <a:pt x="37825" y="298037"/>
                    <a:pt x="0" y="249841"/>
                    <a:pt x="0" y="204121"/>
                  </a:cubicBezTo>
                  <a:cubicBezTo>
                    <a:pt x="0" y="158401"/>
                    <a:pt x="38015" y="110299"/>
                    <a:pt x="103876" y="72009"/>
                  </a:cubicBezTo>
                  <a:cubicBezTo>
                    <a:pt x="183043" y="26194"/>
                    <a:pt x="294427" y="0"/>
                    <a:pt x="409328" y="0"/>
                  </a:cubicBezTo>
                  <a:cubicBezTo>
                    <a:pt x="524229" y="0"/>
                    <a:pt x="635708" y="26194"/>
                    <a:pt x="714875" y="72104"/>
                  </a:cubicBezTo>
                  <a:cubicBezTo>
                    <a:pt x="780926" y="110204"/>
                    <a:pt x="818751" y="158401"/>
                    <a:pt x="818751" y="204121"/>
                  </a:cubicBezTo>
                  <a:cubicBezTo>
                    <a:pt x="818751" y="249841"/>
                    <a:pt x="780736" y="297942"/>
                    <a:pt x="714875" y="336137"/>
                  </a:cubicBezTo>
                  <a:cubicBezTo>
                    <a:pt x="635708" y="382048"/>
                    <a:pt x="524324" y="408242"/>
                    <a:pt x="409423" y="408242"/>
                  </a:cubicBezTo>
                  <a:close/>
                </a:path>
              </a:pathLst>
            </a:custGeom>
            <a:solidFill>
              <a:srgbClr val="B7C0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818;p37">
              <a:extLst>
                <a:ext uri="{FF2B5EF4-FFF2-40B4-BE49-F238E27FC236}">
                  <a16:creationId xmlns:a16="http://schemas.microsoft.com/office/drawing/2014/main" id="{1BD9A4F6-18D3-4C45-A191-5BEB26321807}"/>
                </a:ext>
              </a:extLst>
            </p:cNvPr>
            <p:cNvSpPr/>
            <p:nvPr/>
          </p:nvSpPr>
          <p:spPr>
            <a:xfrm>
              <a:off x="4013211" y="1522666"/>
              <a:ext cx="818751" cy="408336"/>
            </a:xfrm>
            <a:custGeom>
              <a:avLst/>
              <a:gdLst/>
              <a:ahLst/>
              <a:cxnLst/>
              <a:rect l="l" t="t" r="r" b="b"/>
              <a:pathLst>
                <a:path w="818751" h="408336" extrusionOk="0">
                  <a:moveTo>
                    <a:pt x="409423" y="408337"/>
                  </a:moveTo>
                  <a:cubicBezTo>
                    <a:pt x="294427" y="408337"/>
                    <a:pt x="183138" y="382048"/>
                    <a:pt x="103876" y="336233"/>
                  </a:cubicBezTo>
                  <a:cubicBezTo>
                    <a:pt x="37825" y="298133"/>
                    <a:pt x="0" y="249936"/>
                    <a:pt x="0" y="204216"/>
                  </a:cubicBezTo>
                  <a:cubicBezTo>
                    <a:pt x="0" y="158496"/>
                    <a:pt x="38015" y="110300"/>
                    <a:pt x="103876" y="72104"/>
                  </a:cubicBezTo>
                  <a:cubicBezTo>
                    <a:pt x="183043" y="26289"/>
                    <a:pt x="294427" y="0"/>
                    <a:pt x="409328" y="0"/>
                  </a:cubicBezTo>
                  <a:cubicBezTo>
                    <a:pt x="524229" y="0"/>
                    <a:pt x="635708" y="26289"/>
                    <a:pt x="714875" y="72104"/>
                  </a:cubicBezTo>
                  <a:cubicBezTo>
                    <a:pt x="780926" y="110204"/>
                    <a:pt x="818751" y="158496"/>
                    <a:pt x="818751" y="204216"/>
                  </a:cubicBezTo>
                  <a:cubicBezTo>
                    <a:pt x="818751" y="249936"/>
                    <a:pt x="780736" y="298037"/>
                    <a:pt x="714875" y="336233"/>
                  </a:cubicBezTo>
                  <a:cubicBezTo>
                    <a:pt x="635708" y="382334"/>
                    <a:pt x="524324" y="408337"/>
                    <a:pt x="409423" y="408337"/>
                  </a:cubicBezTo>
                  <a:close/>
                </a:path>
              </a:pathLst>
            </a:custGeom>
            <a:solidFill>
              <a:srgbClr val="3D348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819;p37">
              <a:extLst>
                <a:ext uri="{FF2B5EF4-FFF2-40B4-BE49-F238E27FC236}">
                  <a16:creationId xmlns:a16="http://schemas.microsoft.com/office/drawing/2014/main" id="{94B82D8A-6CB5-4B0D-96FF-71594E877E26}"/>
                </a:ext>
              </a:extLst>
            </p:cNvPr>
            <p:cNvSpPr/>
            <p:nvPr/>
          </p:nvSpPr>
          <p:spPr>
            <a:xfrm>
              <a:off x="3962270" y="1359312"/>
              <a:ext cx="920726" cy="532828"/>
            </a:xfrm>
            <a:custGeom>
              <a:avLst/>
              <a:gdLst/>
              <a:ahLst/>
              <a:cxnLst/>
              <a:rect l="l" t="t" r="r" b="b"/>
              <a:pathLst>
                <a:path w="920726" h="532828" extrusionOk="0">
                  <a:moveTo>
                    <a:pt x="920727" y="266414"/>
                  </a:moveTo>
                  <a:cubicBezTo>
                    <a:pt x="920727" y="413551"/>
                    <a:pt x="714615" y="532828"/>
                    <a:pt x="460363" y="532828"/>
                  </a:cubicBezTo>
                  <a:cubicBezTo>
                    <a:pt x="206112" y="532828"/>
                    <a:pt x="0" y="413551"/>
                    <a:pt x="0" y="266414"/>
                  </a:cubicBezTo>
                  <a:cubicBezTo>
                    <a:pt x="0" y="119278"/>
                    <a:pt x="206112" y="0"/>
                    <a:pt x="460363" y="0"/>
                  </a:cubicBezTo>
                  <a:cubicBezTo>
                    <a:pt x="714615" y="0"/>
                    <a:pt x="920727" y="119278"/>
                    <a:pt x="920727" y="266414"/>
                  </a:cubicBezTo>
                  <a:close/>
                </a:path>
              </a:pathLst>
            </a:custGeom>
            <a:solidFill>
              <a:srgbClr val="FFDF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820;p37">
              <a:extLst>
                <a:ext uri="{FF2B5EF4-FFF2-40B4-BE49-F238E27FC236}">
                  <a16:creationId xmlns:a16="http://schemas.microsoft.com/office/drawing/2014/main" id="{5620A3C3-27C7-4F5B-A230-7635DEB73805}"/>
                </a:ext>
              </a:extLst>
            </p:cNvPr>
            <p:cNvSpPr/>
            <p:nvPr/>
          </p:nvSpPr>
          <p:spPr>
            <a:xfrm>
              <a:off x="4264396"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821;p37">
              <a:extLst>
                <a:ext uri="{FF2B5EF4-FFF2-40B4-BE49-F238E27FC236}">
                  <a16:creationId xmlns:a16="http://schemas.microsoft.com/office/drawing/2014/main" id="{369BA20D-3B88-452F-B34E-BC384B0BC780}"/>
                </a:ext>
              </a:extLst>
            </p:cNvPr>
            <p:cNvSpPr/>
            <p:nvPr/>
          </p:nvSpPr>
          <p:spPr>
            <a:xfrm>
              <a:off x="4543522" y="969264"/>
              <a:ext cx="40771" cy="635222"/>
            </a:xfrm>
            <a:custGeom>
              <a:avLst/>
              <a:gdLst/>
              <a:ahLst/>
              <a:cxnLst/>
              <a:rect l="l" t="t" r="r" b="b"/>
              <a:pathLst>
                <a:path w="40771" h="635222" extrusionOk="0">
                  <a:moveTo>
                    <a:pt x="0" y="0"/>
                  </a:moveTo>
                  <a:lnTo>
                    <a:pt x="40771" y="0"/>
                  </a:lnTo>
                  <a:lnTo>
                    <a:pt x="40771" y="635222"/>
                  </a:lnTo>
                  <a:lnTo>
                    <a:pt x="0" y="635222"/>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822;p37">
              <a:extLst>
                <a:ext uri="{FF2B5EF4-FFF2-40B4-BE49-F238E27FC236}">
                  <a16:creationId xmlns:a16="http://schemas.microsoft.com/office/drawing/2014/main" id="{4F538A71-6291-41FD-A727-7E7D9E4658DA}"/>
                </a:ext>
              </a:extLst>
            </p:cNvPr>
            <p:cNvSpPr/>
            <p:nvPr/>
          </p:nvSpPr>
          <p:spPr>
            <a:xfrm>
              <a:off x="4264396" y="901827"/>
              <a:ext cx="319897" cy="108775"/>
            </a:xfrm>
            <a:custGeom>
              <a:avLst/>
              <a:gdLst/>
              <a:ahLst/>
              <a:cxnLst/>
              <a:rect l="l" t="t" r="r" b="b"/>
              <a:pathLst>
                <a:path w="319897" h="108775" extrusionOk="0">
                  <a:moveTo>
                    <a:pt x="157098" y="108775"/>
                  </a:moveTo>
                  <a:lnTo>
                    <a:pt x="97319" y="53911"/>
                  </a:lnTo>
                  <a:lnTo>
                    <a:pt x="23950" y="103156"/>
                  </a:lnTo>
                  <a:lnTo>
                    <a:pt x="0" y="67532"/>
                  </a:lnTo>
                  <a:lnTo>
                    <a:pt x="101310" y="857"/>
                  </a:lnTo>
                  <a:lnTo>
                    <a:pt x="159379" y="54102"/>
                  </a:lnTo>
                  <a:lnTo>
                    <a:pt x="228946" y="0"/>
                  </a:lnTo>
                  <a:lnTo>
                    <a:pt x="319897" y="67532"/>
                  </a:lnTo>
                  <a:lnTo>
                    <a:pt x="291481" y="100203"/>
                  </a:lnTo>
                  <a:lnTo>
                    <a:pt x="228851" y="53054"/>
                  </a:lnTo>
                  <a:lnTo>
                    <a:pt x="157098" y="108775"/>
                  </a:lnTo>
                  <a:close/>
                </a:path>
              </a:pathLst>
            </a:custGeom>
            <a:solidFill>
              <a:srgbClr val="D8AA4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823;p37">
              <a:extLst>
                <a:ext uri="{FF2B5EF4-FFF2-40B4-BE49-F238E27FC236}">
                  <a16:creationId xmlns:a16="http://schemas.microsoft.com/office/drawing/2014/main" id="{2B940E4D-A3CB-45DA-A3C5-FC990A137DB0}"/>
                </a:ext>
              </a:extLst>
            </p:cNvPr>
            <p:cNvSpPr/>
            <p:nvPr/>
          </p:nvSpPr>
          <p:spPr>
            <a:xfrm>
              <a:off x="3749667" y="190500"/>
              <a:ext cx="1343462" cy="1451800"/>
            </a:xfrm>
            <a:custGeom>
              <a:avLst/>
              <a:gdLst/>
              <a:ahLst/>
              <a:cxnLst/>
              <a:rect l="l" t="t" r="r" b="b"/>
              <a:pathLst>
                <a:path w="1343462" h="1451800" extrusionOk="0">
                  <a:moveTo>
                    <a:pt x="1132665" y="1449134"/>
                  </a:moveTo>
                  <a:cubicBezTo>
                    <a:pt x="1133425" y="1389317"/>
                    <a:pt x="1143689" y="1212723"/>
                    <a:pt x="1283870" y="969359"/>
                  </a:cubicBezTo>
                  <a:cubicBezTo>
                    <a:pt x="1449711" y="681419"/>
                    <a:pt x="1276837" y="0"/>
                    <a:pt x="671731" y="0"/>
                  </a:cubicBezTo>
                  <a:cubicBezTo>
                    <a:pt x="66625" y="0"/>
                    <a:pt x="-106249" y="681419"/>
                    <a:pt x="59592" y="969359"/>
                  </a:cubicBezTo>
                  <a:cubicBezTo>
                    <a:pt x="180766" y="1179767"/>
                    <a:pt x="207186" y="1366457"/>
                    <a:pt x="212698" y="1451801"/>
                  </a:cubicBezTo>
                </a:path>
              </a:pathLst>
            </a:custGeom>
            <a:solidFill>
              <a:srgbClr val="FFDF57">
                <a:alpha val="6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6" name="Google Shape;2824;p37">
              <a:extLst>
                <a:ext uri="{FF2B5EF4-FFF2-40B4-BE49-F238E27FC236}">
                  <a16:creationId xmlns:a16="http://schemas.microsoft.com/office/drawing/2014/main" id="{E17CA12B-5B26-4F59-913B-923376456EE6}"/>
                </a:ext>
              </a:extLst>
            </p:cNvPr>
            <p:cNvGrpSpPr/>
            <p:nvPr/>
          </p:nvGrpSpPr>
          <p:grpSpPr>
            <a:xfrm>
              <a:off x="3923682" y="3244965"/>
              <a:ext cx="195764" cy="131404"/>
              <a:chOff x="5733332" y="4102215"/>
              <a:chExt cx="195764" cy="131404"/>
            </a:xfrm>
          </p:grpSpPr>
          <p:sp>
            <p:nvSpPr>
              <p:cNvPr id="211" name="Google Shape;2825;p37">
                <a:extLst>
                  <a:ext uri="{FF2B5EF4-FFF2-40B4-BE49-F238E27FC236}">
                    <a16:creationId xmlns:a16="http://schemas.microsoft.com/office/drawing/2014/main" id="{BC0E0634-62CE-4C0D-8E5F-6D835FF87BFB}"/>
                  </a:ext>
                </a:extLst>
              </p:cNvPr>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826;p37">
                <a:extLst>
                  <a:ext uri="{FF2B5EF4-FFF2-40B4-BE49-F238E27FC236}">
                    <a16:creationId xmlns:a16="http://schemas.microsoft.com/office/drawing/2014/main" id="{C9C69C0E-8BBA-47EF-BD93-C2ED4942FF33}"/>
                  </a:ext>
                </a:extLst>
              </p:cNvPr>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827;p37">
                <a:extLst>
                  <a:ext uri="{FF2B5EF4-FFF2-40B4-BE49-F238E27FC236}">
                    <a16:creationId xmlns:a16="http://schemas.microsoft.com/office/drawing/2014/main" id="{E984C8F4-A610-4904-943E-88E9120A47D2}"/>
                  </a:ext>
                </a:extLst>
              </p:cNvPr>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828;p37">
                <a:extLst>
                  <a:ext uri="{FF2B5EF4-FFF2-40B4-BE49-F238E27FC236}">
                    <a16:creationId xmlns:a16="http://schemas.microsoft.com/office/drawing/2014/main" id="{2460755A-B84A-4E5E-BA95-D60F0B42649A}"/>
                  </a:ext>
                </a:extLst>
              </p:cNvPr>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829;p37">
                <a:extLst>
                  <a:ext uri="{FF2B5EF4-FFF2-40B4-BE49-F238E27FC236}">
                    <a16:creationId xmlns:a16="http://schemas.microsoft.com/office/drawing/2014/main" id="{9BAF072C-C637-49D4-956A-D7DF8690968D}"/>
                  </a:ext>
                </a:extLst>
              </p:cNvPr>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830;p37">
                <a:extLst>
                  <a:ext uri="{FF2B5EF4-FFF2-40B4-BE49-F238E27FC236}">
                    <a16:creationId xmlns:a16="http://schemas.microsoft.com/office/drawing/2014/main" id="{F7A02DFD-6079-4FAB-8B16-68B3A1E95D24}"/>
                  </a:ext>
                </a:extLst>
              </p:cNvPr>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831;p37">
                <a:extLst>
                  <a:ext uri="{FF2B5EF4-FFF2-40B4-BE49-F238E27FC236}">
                    <a16:creationId xmlns:a16="http://schemas.microsoft.com/office/drawing/2014/main" id="{D70D762C-66E4-4427-AF56-28D06E11BFC5}"/>
                  </a:ext>
                </a:extLst>
              </p:cNvPr>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832;p37">
                <a:extLst>
                  <a:ext uri="{FF2B5EF4-FFF2-40B4-BE49-F238E27FC236}">
                    <a16:creationId xmlns:a16="http://schemas.microsoft.com/office/drawing/2014/main" id="{E6783F45-CD11-45AE-9493-CEB03F0C2DCA}"/>
                  </a:ext>
                </a:extLst>
              </p:cNvPr>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833;p37">
                <a:extLst>
                  <a:ext uri="{FF2B5EF4-FFF2-40B4-BE49-F238E27FC236}">
                    <a16:creationId xmlns:a16="http://schemas.microsoft.com/office/drawing/2014/main" id="{7E75D3A0-A18A-4143-93B8-8A8D0FEC996B}"/>
                  </a:ext>
                </a:extLst>
              </p:cNvPr>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2834;p37">
              <a:extLst>
                <a:ext uri="{FF2B5EF4-FFF2-40B4-BE49-F238E27FC236}">
                  <a16:creationId xmlns:a16="http://schemas.microsoft.com/office/drawing/2014/main" id="{A69C9B6C-4FCE-4253-8A79-840E70109E66}"/>
                </a:ext>
              </a:extLst>
            </p:cNvPr>
            <p:cNvGrpSpPr/>
            <p:nvPr/>
          </p:nvGrpSpPr>
          <p:grpSpPr>
            <a:xfrm flipH="1">
              <a:off x="3829267" y="2465054"/>
              <a:ext cx="683694" cy="518573"/>
              <a:chOff x="6621095" y="1452181"/>
              <a:chExt cx="330894" cy="250785"/>
            </a:xfrm>
          </p:grpSpPr>
          <p:sp>
            <p:nvSpPr>
              <p:cNvPr id="206" name="Google Shape;2835;p37">
                <a:extLst>
                  <a:ext uri="{FF2B5EF4-FFF2-40B4-BE49-F238E27FC236}">
                    <a16:creationId xmlns:a16="http://schemas.microsoft.com/office/drawing/2014/main" id="{DFABC12C-C452-41AD-AF93-836528136BB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836;p37">
                <a:extLst>
                  <a:ext uri="{FF2B5EF4-FFF2-40B4-BE49-F238E27FC236}">
                    <a16:creationId xmlns:a16="http://schemas.microsoft.com/office/drawing/2014/main" id="{3BD25C30-02A6-4FB0-80E4-72E518995BB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837;p37">
                <a:extLst>
                  <a:ext uri="{FF2B5EF4-FFF2-40B4-BE49-F238E27FC236}">
                    <a16:creationId xmlns:a16="http://schemas.microsoft.com/office/drawing/2014/main" id="{0793A04A-B97C-4FE7-95B1-433F0736B20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838;p37">
                <a:extLst>
                  <a:ext uri="{FF2B5EF4-FFF2-40B4-BE49-F238E27FC236}">
                    <a16:creationId xmlns:a16="http://schemas.microsoft.com/office/drawing/2014/main" id="{BFBC79CC-680C-446B-9074-BC2A294873FF}"/>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839;p37">
                <a:extLst>
                  <a:ext uri="{FF2B5EF4-FFF2-40B4-BE49-F238E27FC236}">
                    <a16:creationId xmlns:a16="http://schemas.microsoft.com/office/drawing/2014/main" id="{085632D5-9EA2-491F-AD16-DD12E24D505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8" name="Google Shape;2840;p37">
              <a:extLst>
                <a:ext uri="{FF2B5EF4-FFF2-40B4-BE49-F238E27FC236}">
                  <a16:creationId xmlns:a16="http://schemas.microsoft.com/office/drawing/2014/main" id="{0536628A-2029-4EBB-85D5-2641E067479F}"/>
                </a:ext>
              </a:extLst>
            </p:cNvPr>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841;p37">
              <a:extLst>
                <a:ext uri="{FF2B5EF4-FFF2-40B4-BE49-F238E27FC236}">
                  <a16:creationId xmlns:a16="http://schemas.microsoft.com/office/drawing/2014/main" id="{53CA1CCF-061A-4AEB-9B8D-2185B6F8B77D}"/>
                </a:ext>
              </a:extLst>
            </p:cNvPr>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842;p37">
              <a:extLst>
                <a:ext uri="{FF2B5EF4-FFF2-40B4-BE49-F238E27FC236}">
                  <a16:creationId xmlns:a16="http://schemas.microsoft.com/office/drawing/2014/main" id="{A4C19F6D-8261-4340-8A1F-7BC9F935D149}"/>
                </a:ext>
              </a:extLst>
            </p:cNvPr>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843;p37">
              <a:extLst>
                <a:ext uri="{FF2B5EF4-FFF2-40B4-BE49-F238E27FC236}">
                  <a16:creationId xmlns:a16="http://schemas.microsoft.com/office/drawing/2014/main" id="{D14E283E-AA48-4248-AF12-7D57407E9CD9}"/>
                </a:ext>
              </a:extLst>
            </p:cNvPr>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844;p37">
              <a:extLst>
                <a:ext uri="{FF2B5EF4-FFF2-40B4-BE49-F238E27FC236}">
                  <a16:creationId xmlns:a16="http://schemas.microsoft.com/office/drawing/2014/main" id="{3E53AA63-1012-472C-9584-7CEFFF90D594}"/>
                </a:ext>
              </a:extLst>
            </p:cNvPr>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845;p37">
              <a:extLst>
                <a:ext uri="{FF2B5EF4-FFF2-40B4-BE49-F238E27FC236}">
                  <a16:creationId xmlns:a16="http://schemas.microsoft.com/office/drawing/2014/main" id="{06C5E12A-DB16-4AF0-B0D4-C8F2EDB6E6F8}"/>
                </a:ext>
              </a:extLst>
            </p:cNvPr>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846;p37">
              <a:extLst>
                <a:ext uri="{FF2B5EF4-FFF2-40B4-BE49-F238E27FC236}">
                  <a16:creationId xmlns:a16="http://schemas.microsoft.com/office/drawing/2014/main" id="{149B6B44-2E16-4A19-B104-9ADA95D6A4B7}"/>
                </a:ext>
              </a:extLst>
            </p:cNvPr>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847;p37">
              <a:extLst>
                <a:ext uri="{FF2B5EF4-FFF2-40B4-BE49-F238E27FC236}">
                  <a16:creationId xmlns:a16="http://schemas.microsoft.com/office/drawing/2014/main" id="{A4144C71-7102-4F37-8228-4484BECEC37E}"/>
                </a:ext>
              </a:extLst>
            </p:cNvPr>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848;p37">
              <a:extLst>
                <a:ext uri="{FF2B5EF4-FFF2-40B4-BE49-F238E27FC236}">
                  <a16:creationId xmlns:a16="http://schemas.microsoft.com/office/drawing/2014/main" id="{22B3883C-73F1-4665-9B0A-3E9EFC8FBDC0}"/>
                </a:ext>
              </a:extLst>
            </p:cNvPr>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849;p37">
              <a:extLst>
                <a:ext uri="{FF2B5EF4-FFF2-40B4-BE49-F238E27FC236}">
                  <a16:creationId xmlns:a16="http://schemas.microsoft.com/office/drawing/2014/main" id="{6E172212-48A9-4238-85B7-7720E5D296B6}"/>
                </a:ext>
              </a:extLst>
            </p:cNvPr>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850;p37">
              <a:extLst>
                <a:ext uri="{FF2B5EF4-FFF2-40B4-BE49-F238E27FC236}">
                  <a16:creationId xmlns:a16="http://schemas.microsoft.com/office/drawing/2014/main" id="{F82EA6C7-054A-42D1-AF04-11E9FB4DD8D6}"/>
                </a:ext>
              </a:extLst>
            </p:cNvPr>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2851;p37">
              <a:extLst>
                <a:ext uri="{FF2B5EF4-FFF2-40B4-BE49-F238E27FC236}">
                  <a16:creationId xmlns:a16="http://schemas.microsoft.com/office/drawing/2014/main" id="{77A631B5-5978-4E86-995E-7C653521B623}"/>
                </a:ext>
              </a:extLst>
            </p:cNvPr>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852;p37">
              <a:extLst>
                <a:ext uri="{FF2B5EF4-FFF2-40B4-BE49-F238E27FC236}">
                  <a16:creationId xmlns:a16="http://schemas.microsoft.com/office/drawing/2014/main" id="{735CB317-64EA-4A35-875C-4CA6D300473F}"/>
                </a:ext>
              </a:extLst>
            </p:cNvPr>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853;p37">
              <a:extLst>
                <a:ext uri="{FF2B5EF4-FFF2-40B4-BE49-F238E27FC236}">
                  <a16:creationId xmlns:a16="http://schemas.microsoft.com/office/drawing/2014/main" id="{1F625FA7-8B5B-450E-9D03-6C831135DC11}"/>
                </a:ext>
              </a:extLst>
            </p:cNvPr>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854;p37">
              <a:extLst>
                <a:ext uri="{FF2B5EF4-FFF2-40B4-BE49-F238E27FC236}">
                  <a16:creationId xmlns:a16="http://schemas.microsoft.com/office/drawing/2014/main" id="{C011BEBE-C039-47B9-B1EA-458DFB30784A}"/>
                </a:ext>
              </a:extLst>
            </p:cNvPr>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855;p37">
              <a:extLst>
                <a:ext uri="{FF2B5EF4-FFF2-40B4-BE49-F238E27FC236}">
                  <a16:creationId xmlns:a16="http://schemas.microsoft.com/office/drawing/2014/main" id="{5A074123-B097-4E98-B0F7-DD59CAE6B7AF}"/>
                </a:ext>
              </a:extLst>
            </p:cNvPr>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856;p37">
              <a:extLst>
                <a:ext uri="{FF2B5EF4-FFF2-40B4-BE49-F238E27FC236}">
                  <a16:creationId xmlns:a16="http://schemas.microsoft.com/office/drawing/2014/main" id="{09225B22-03DA-4E5B-AD72-BDCFEEDCB42A}"/>
                </a:ext>
              </a:extLst>
            </p:cNvPr>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857;p37">
              <a:extLst>
                <a:ext uri="{FF2B5EF4-FFF2-40B4-BE49-F238E27FC236}">
                  <a16:creationId xmlns:a16="http://schemas.microsoft.com/office/drawing/2014/main" id="{74E649A4-70B5-4382-93C8-37BF0766B3A6}"/>
                </a:ext>
              </a:extLst>
            </p:cNvPr>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33015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Longest Common Subsequence</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348" name="Google Shape;348;p13"/>
          <p:cNvGrpSpPr/>
          <p:nvPr/>
        </p:nvGrpSpPr>
        <p:grpSpPr>
          <a:xfrm>
            <a:off x="6242363" y="277292"/>
            <a:ext cx="2018769" cy="1070442"/>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568E58DD-ED02-4CA7-8330-6BF25B596C18}"/>
              </a:ext>
            </a:extLst>
          </p:cNvPr>
          <p:cNvSpPr>
            <a:spLocks noGrp="1"/>
          </p:cNvSpPr>
          <p:nvPr>
            <p:ph type="body" idx="1"/>
          </p:nvPr>
        </p:nvSpPr>
        <p:spPr>
          <a:xfrm>
            <a:off x="270856" y="1512574"/>
            <a:ext cx="8514368" cy="1511045"/>
          </a:xfrm>
        </p:spPr>
        <p:txBody>
          <a:bodyPr/>
          <a:lstStyle/>
          <a:p>
            <a:pPr marL="114300" indent="0" algn="just">
              <a:buNone/>
            </a:pPr>
            <a:r>
              <a:rPr lang="vi-VN" sz="2000" b="1" dirty="0">
                <a:latin typeface="Times New Roman" panose="02020603050405020304" pitchFamily="18" charset="0"/>
                <a:cs typeface="Times New Roman" panose="02020603050405020304" pitchFamily="18" charset="0"/>
              </a:rPr>
              <a:t>Mô tả: </a:t>
            </a:r>
            <a:r>
              <a:rPr lang="vi-VN" sz="2000" dirty="0">
                <a:latin typeface="Times New Roman" panose="02020603050405020304" pitchFamily="18" charset="0"/>
                <a:cs typeface="Times New Roman" panose="02020603050405020304" pitchFamily="18" charset="0"/>
              </a:rPr>
              <a:t>cho 2 chuỗi A có độ dài là m và chuỗi B có độ dài là n, hãy tìm ra một chuỗi con có độ dài lớn nhất và là chuỗi con của cả A và B. Một chuỗi con được định nghĩa là một dãy các phần tử xuất hiện theo cùng một thứ tự tương đối nhưng không nhất thiết phải liền kề nhau.</a:t>
            </a:r>
            <a:endParaRPr lang="en-US" sz="2000" dirty="0">
              <a:latin typeface="Times New Roman" panose="02020603050405020304" pitchFamily="18" charset="0"/>
              <a:cs typeface="Times New Roman" panose="02020603050405020304" pitchFamily="18" charset="0"/>
            </a:endParaRPr>
          </a:p>
        </p:txBody>
      </p:sp>
      <p:sp>
        <p:nvSpPr>
          <p:cNvPr id="42" name="Text Placeholder 2">
            <a:extLst>
              <a:ext uri="{FF2B5EF4-FFF2-40B4-BE49-F238E27FC236}">
                <a16:creationId xmlns:a16="http://schemas.microsoft.com/office/drawing/2014/main" id="{FC1E9B52-EE66-4846-AF37-CE68DC77D373}"/>
              </a:ext>
            </a:extLst>
          </p:cNvPr>
          <p:cNvSpPr txBox="1">
            <a:spLocks/>
          </p:cNvSpPr>
          <p:nvPr/>
        </p:nvSpPr>
        <p:spPr>
          <a:xfrm>
            <a:off x="270856" y="2919850"/>
            <a:ext cx="8514368" cy="11848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vi-VN" sz="2000" b="1" dirty="0">
                <a:latin typeface="Times New Roman" panose="02020603050405020304" pitchFamily="18" charset="0"/>
                <a:cs typeface="Times New Roman" panose="02020603050405020304" pitchFamily="18" charset="0"/>
              </a:rPr>
              <a:t>Ví dụ:</a:t>
            </a:r>
          </a:p>
          <a:p>
            <a:pPr marL="114300" indent="0" algn="just">
              <a:buFont typeface="Barlow Light"/>
              <a:buNone/>
            </a:pPr>
            <a:r>
              <a:rPr lang="vi-VN" sz="2000" dirty="0">
                <a:latin typeface="Times New Roman" panose="02020603050405020304" pitchFamily="18" charset="0"/>
                <a:cs typeface="Times New Roman" panose="02020603050405020304" pitchFamily="18" charset="0"/>
              </a:rPr>
              <a:t>Chuỗi con chung dài nhất cho 2 input </a:t>
            </a:r>
            <a:r>
              <a:rPr lang="en-US" sz="2000" dirty="0">
                <a:latin typeface="Times New Roman" panose="02020603050405020304" pitchFamily="18" charset="0"/>
                <a:cs typeface="Times New Roman" panose="02020603050405020304" pitchFamily="18" charset="0"/>
              </a:rPr>
              <a:t>“ABCDGH”</a:t>
            </a:r>
            <a:r>
              <a:rPr lang="vi-VN" sz="2000" dirty="0">
                <a:latin typeface="Times New Roman" panose="02020603050405020304" pitchFamily="18" charset="0"/>
                <a:cs typeface="Times New Roman" panose="02020603050405020304" pitchFamily="18" charset="0"/>
              </a:rPr>
              <a:t> và </a:t>
            </a:r>
            <a:r>
              <a:rPr lang="en-US" sz="2000" dirty="0">
                <a:latin typeface="Times New Roman" panose="02020603050405020304" pitchFamily="18" charset="0"/>
                <a:cs typeface="Times New Roman" panose="02020603050405020304" pitchFamily="18" charset="0"/>
              </a:rPr>
              <a:t>“AEDFHR” </a:t>
            </a:r>
            <a:r>
              <a:rPr lang="vi-VN" sz="2000" dirty="0">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“ADH”.</a:t>
            </a:r>
          </a:p>
          <a:p>
            <a:pPr marL="114300" indent="0" algn="just">
              <a:buFont typeface="Barlow Light"/>
              <a:buNone/>
            </a:pPr>
            <a:r>
              <a:rPr lang="vi-VN" sz="2000" dirty="0">
                <a:latin typeface="Times New Roman" panose="02020603050405020304" pitchFamily="18" charset="0"/>
                <a:cs typeface="Times New Roman" panose="02020603050405020304" pitchFamily="18" charset="0"/>
              </a:rPr>
              <a:t>Chuỗi con chung dài nhất cho 2 input </a:t>
            </a:r>
            <a:r>
              <a:rPr lang="en-US" sz="2000" dirty="0">
                <a:latin typeface="Times New Roman" panose="02020603050405020304" pitchFamily="18" charset="0"/>
                <a:cs typeface="Times New Roman" panose="02020603050405020304" pitchFamily="18" charset="0"/>
              </a:rPr>
              <a:t>“AGGTAB”</a:t>
            </a:r>
            <a:r>
              <a:rPr lang="vi-VN" sz="2000" dirty="0">
                <a:latin typeface="Times New Roman" panose="02020603050405020304" pitchFamily="18" charset="0"/>
                <a:cs typeface="Times New Roman" panose="02020603050405020304" pitchFamily="18" charset="0"/>
              </a:rPr>
              <a:t> và </a:t>
            </a:r>
            <a:r>
              <a:rPr lang="en-US" sz="2000" dirty="0">
                <a:latin typeface="Times New Roman" panose="02020603050405020304" pitchFamily="18" charset="0"/>
                <a:cs typeface="Times New Roman" panose="02020603050405020304" pitchFamily="18" charset="0"/>
              </a:rPr>
              <a:t>“GXTXAYB” </a:t>
            </a:r>
            <a:r>
              <a:rPr lang="vi-VN" sz="2000" dirty="0">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“GTAB”.</a:t>
            </a:r>
            <a:endParaRPr lang="vi-VN" sz="2000" dirty="0">
              <a:latin typeface="Times New Roman" panose="02020603050405020304" pitchFamily="18" charset="0"/>
              <a:cs typeface="Times New Roman" panose="02020603050405020304" pitchFamily="18" charset="0"/>
            </a:endParaRPr>
          </a:p>
          <a:p>
            <a:pPr marL="114300" indent="0" algn="just">
              <a:buFont typeface="Barlow Light"/>
              <a:buNone/>
            </a:pPr>
            <a:endParaRPr lang="vi-V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5767414"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Longest Common Subsequence</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348" name="Google Shape;348;p13"/>
          <p:cNvGrpSpPr/>
          <p:nvPr/>
        </p:nvGrpSpPr>
        <p:grpSpPr>
          <a:xfrm>
            <a:off x="6289659" y="113150"/>
            <a:ext cx="2359366" cy="1398726"/>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 name="Text Placeholder 2">
            <a:extLst>
              <a:ext uri="{FF2B5EF4-FFF2-40B4-BE49-F238E27FC236}">
                <a16:creationId xmlns:a16="http://schemas.microsoft.com/office/drawing/2014/main" id="{FC1E9B52-EE66-4846-AF37-CE68DC77D373}"/>
              </a:ext>
            </a:extLst>
          </p:cNvPr>
          <p:cNvSpPr txBox="1">
            <a:spLocks/>
          </p:cNvSpPr>
          <p:nvPr/>
        </p:nvSpPr>
        <p:spPr>
          <a:xfrm>
            <a:off x="227994" y="1494930"/>
            <a:ext cx="8514368" cy="16725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vi-VN" sz="2000" dirty="0">
                <a:latin typeface="Times New Roman" panose="02020603050405020304" pitchFamily="18" charset="0"/>
                <a:cs typeface="Times New Roman" panose="02020603050405020304" pitchFamily="18" charset="0"/>
              </a:rPr>
              <a:t>Chuỗi con chung dài nhất cho 2 input </a:t>
            </a:r>
            <a:r>
              <a:rPr lang="en-US" sz="2000" dirty="0">
                <a:latin typeface="Times New Roman" panose="02020603050405020304" pitchFamily="18" charset="0"/>
                <a:cs typeface="Times New Roman" panose="02020603050405020304" pitchFamily="18" charset="0"/>
              </a:rPr>
              <a:t>“ABCDGH”</a:t>
            </a:r>
            <a:r>
              <a:rPr lang="vi-VN" sz="2000" dirty="0">
                <a:latin typeface="Times New Roman" panose="02020603050405020304" pitchFamily="18" charset="0"/>
                <a:cs typeface="Times New Roman" panose="02020603050405020304" pitchFamily="18" charset="0"/>
              </a:rPr>
              <a:t> và </a:t>
            </a:r>
            <a:r>
              <a:rPr lang="en-US" sz="2000" dirty="0">
                <a:latin typeface="Times New Roman" panose="02020603050405020304" pitchFamily="18" charset="0"/>
                <a:cs typeface="Times New Roman" panose="02020603050405020304" pitchFamily="18" charset="0"/>
              </a:rPr>
              <a:t>“AEDFHR”:</a:t>
            </a:r>
          </a:p>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“ABCDGH”</a:t>
            </a:r>
          </a:p>
          <a:p>
            <a:pPr marL="11430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“AEDFHR”:</a:t>
            </a:r>
          </a:p>
        </p:txBody>
      </p:sp>
      <p:sp>
        <p:nvSpPr>
          <p:cNvPr id="35" name="Text Placeholder 2">
            <a:extLst>
              <a:ext uri="{FF2B5EF4-FFF2-40B4-BE49-F238E27FC236}">
                <a16:creationId xmlns:a16="http://schemas.microsoft.com/office/drawing/2014/main" id="{2203C8D1-4B9F-49B9-A9F0-F57809EC9B44}"/>
              </a:ext>
            </a:extLst>
          </p:cNvPr>
          <p:cNvSpPr txBox="1">
            <a:spLocks/>
          </p:cNvSpPr>
          <p:nvPr/>
        </p:nvSpPr>
        <p:spPr>
          <a:xfrm>
            <a:off x="227994" y="3132621"/>
            <a:ext cx="8514368" cy="16725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None/>
            </a:pPr>
            <a:r>
              <a:rPr lang="vi-VN" sz="2000" dirty="0">
                <a:latin typeface="Times New Roman" panose="02020603050405020304" pitchFamily="18" charset="0"/>
                <a:cs typeface="Times New Roman" panose="02020603050405020304" pitchFamily="18" charset="0"/>
              </a:rPr>
              <a:t>Chuỗi con chung dài nhất cho 2 input </a:t>
            </a:r>
            <a:r>
              <a:rPr lang="en-US" sz="2000" dirty="0">
                <a:latin typeface="Times New Roman" panose="02020603050405020304" pitchFamily="18" charset="0"/>
                <a:cs typeface="Times New Roman" panose="02020603050405020304" pitchFamily="18" charset="0"/>
              </a:rPr>
              <a:t>“AGGTAB”</a:t>
            </a:r>
            <a:r>
              <a:rPr lang="vi-VN" sz="2000" dirty="0">
                <a:latin typeface="Times New Roman" panose="02020603050405020304" pitchFamily="18" charset="0"/>
                <a:cs typeface="Times New Roman" panose="02020603050405020304" pitchFamily="18" charset="0"/>
              </a:rPr>
              <a:t> và </a:t>
            </a:r>
            <a:r>
              <a:rPr lang="en-US" sz="2000" dirty="0">
                <a:latin typeface="Times New Roman" panose="02020603050405020304" pitchFamily="18" charset="0"/>
                <a:cs typeface="Times New Roman" panose="02020603050405020304" pitchFamily="18" charset="0"/>
              </a:rPr>
              <a:t>“GXTXAYB”:</a:t>
            </a:r>
          </a:p>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“AGGTAB”</a:t>
            </a:r>
          </a:p>
          <a:p>
            <a:pPr marL="114300" indent="0" algn="just">
              <a:lnSpc>
                <a:spcPct val="100000"/>
              </a:lnSpc>
              <a:buNone/>
            </a:pPr>
            <a:endParaRPr lang="en-US" sz="2000" dirty="0">
              <a:latin typeface="Times New Roman" panose="02020603050405020304" pitchFamily="18" charset="0"/>
              <a:cs typeface="Times New Roman" panose="02020603050405020304" pitchFamily="18" charset="0"/>
            </a:endParaRPr>
          </a:p>
          <a:p>
            <a:pPr marL="114300" indent="0" algn="just">
              <a:lnSpc>
                <a:spcPct val="100000"/>
              </a:lnSpc>
              <a:buNone/>
            </a:pPr>
            <a:r>
              <a:rPr lang="en-US" sz="2000" dirty="0">
                <a:latin typeface="Times New Roman" panose="02020603050405020304" pitchFamily="18" charset="0"/>
                <a:cs typeface="Times New Roman" panose="02020603050405020304" pitchFamily="18" charset="0"/>
              </a:rPr>
              <a:t>			“GXTXAYB”:</a:t>
            </a:r>
          </a:p>
        </p:txBody>
      </p:sp>
      <p:cxnSp>
        <p:nvCxnSpPr>
          <p:cNvPr id="6" name="Straight Connector 5">
            <a:extLst>
              <a:ext uri="{FF2B5EF4-FFF2-40B4-BE49-F238E27FC236}">
                <a16:creationId xmlns:a16="http://schemas.microsoft.com/office/drawing/2014/main" id="{42437D33-09B6-4594-A9EE-3F9D1EF9D914}"/>
              </a:ext>
            </a:extLst>
          </p:cNvPr>
          <p:cNvCxnSpPr>
            <a:cxnSpLocks/>
          </p:cNvCxnSpPr>
          <p:nvPr/>
        </p:nvCxnSpPr>
        <p:spPr>
          <a:xfrm>
            <a:off x="3144520" y="22604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CB28E23C-3AFF-438F-AB9D-2D3C9802C08B}"/>
              </a:ext>
            </a:extLst>
          </p:cNvPr>
          <p:cNvCxnSpPr>
            <a:cxnSpLocks/>
          </p:cNvCxnSpPr>
          <p:nvPr/>
        </p:nvCxnSpPr>
        <p:spPr>
          <a:xfrm>
            <a:off x="3071098" y="3017361"/>
            <a:ext cx="16716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3" name="Straight Connector 42">
            <a:extLst>
              <a:ext uri="{FF2B5EF4-FFF2-40B4-BE49-F238E27FC236}">
                <a16:creationId xmlns:a16="http://schemas.microsoft.com/office/drawing/2014/main" id="{4080B298-148D-4C52-B5C6-49AB0E4531D2}"/>
              </a:ext>
            </a:extLst>
          </p:cNvPr>
          <p:cNvCxnSpPr>
            <a:cxnSpLocks/>
          </p:cNvCxnSpPr>
          <p:nvPr/>
        </p:nvCxnSpPr>
        <p:spPr>
          <a:xfrm>
            <a:off x="3677920" y="22604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4" name="Straight Connector 43">
            <a:extLst>
              <a:ext uri="{FF2B5EF4-FFF2-40B4-BE49-F238E27FC236}">
                <a16:creationId xmlns:a16="http://schemas.microsoft.com/office/drawing/2014/main" id="{D123C751-1956-4B2F-BE06-E691B26444C6}"/>
              </a:ext>
            </a:extLst>
          </p:cNvPr>
          <p:cNvCxnSpPr>
            <a:cxnSpLocks/>
          </p:cNvCxnSpPr>
          <p:nvPr/>
        </p:nvCxnSpPr>
        <p:spPr>
          <a:xfrm>
            <a:off x="3429000" y="301736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5" name="Straight Connector 44">
            <a:extLst>
              <a:ext uri="{FF2B5EF4-FFF2-40B4-BE49-F238E27FC236}">
                <a16:creationId xmlns:a16="http://schemas.microsoft.com/office/drawing/2014/main" id="{8EADE5D8-B904-48DA-BC8D-FFBB6C7CE43C}"/>
              </a:ext>
            </a:extLst>
          </p:cNvPr>
          <p:cNvCxnSpPr>
            <a:cxnSpLocks/>
          </p:cNvCxnSpPr>
          <p:nvPr/>
        </p:nvCxnSpPr>
        <p:spPr>
          <a:xfrm>
            <a:off x="4043680" y="22604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6" name="Straight Connector 45">
            <a:extLst>
              <a:ext uri="{FF2B5EF4-FFF2-40B4-BE49-F238E27FC236}">
                <a16:creationId xmlns:a16="http://schemas.microsoft.com/office/drawing/2014/main" id="{E93125B5-5FB5-4A4F-92EB-E923401CD1C8}"/>
              </a:ext>
            </a:extLst>
          </p:cNvPr>
          <p:cNvCxnSpPr>
            <a:cxnSpLocks/>
          </p:cNvCxnSpPr>
          <p:nvPr/>
        </p:nvCxnSpPr>
        <p:spPr>
          <a:xfrm>
            <a:off x="3766582" y="301736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sp>
        <p:nvSpPr>
          <p:cNvPr id="11" name="Oval 10">
            <a:extLst>
              <a:ext uri="{FF2B5EF4-FFF2-40B4-BE49-F238E27FC236}">
                <a16:creationId xmlns:a16="http://schemas.microsoft.com/office/drawing/2014/main" id="{58E3EDC2-5EEF-49C3-BB40-90677C195646}"/>
              </a:ext>
            </a:extLst>
          </p:cNvPr>
          <p:cNvSpPr/>
          <p:nvPr/>
        </p:nvSpPr>
        <p:spPr>
          <a:xfrm>
            <a:off x="5026025" y="2069507"/>
            <a:ext cx="502243" cy="502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3</a:t>
            </a:r>
          </a:p>
        </p:txBody>
      </p:sp>
      <p:cxnSp>
        <p:nvCxnSpPr>
          <p:cNvPr id="48" name="Straight Connector 47">
            <a:extLst>
              <a:ext uri="{FF2B5EF4-FFF2-40B4-BE49-F238E27FC236}">
                <a16:creationId xmlns:a16="http://schemas.microsoft.com/office/drawing/2014/main" id="{1AA5850A-789F-44E2-A02F-FB0A062620D4}"/>
              </a:ext>
            </a:extLst>
          </p:cNvPr>
          <p:cNvCxnSpPr>
            <a:cxnSpLocks/>
          </p:cNvCxnSpPr>
          <p:nvPr/>
        </p:nvCxnSpPr>
        <p:spPr>
          <a:xfrm>
            <a:off x="3517662" y="38860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9" name="Straight Connector 48">
            <a:extLst>
              <a:ext uri="{FF2B5EF4-FFF2-40B4-BE49-F238E27FC236}">
                <a16:creationId xmlns:a16="http://schemas.microsoft.com/office/drawing/2014/main" id="{6AB631EE-38A8-41C7-97C4-BAB3843F3D4D}"/>
              </a:ext>
            </a:extLst>
          </p:cNvPr>
          <p:cNvCxnSpPr>
            <a:cxnSpLocks/>
          </p:cNvCxnSpPr>
          <p:nvPr/>
        </p:nvCxnSpPr>
        <p:spPr>
          <a:xfrm>
            <a:off x="3794760" y="3886041"/>
            <a:ext cx="237808"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0" name="Straight Connector 49">
            <a:extLst>
              <a:ext uri="{FF2B5EF4-FFF2-40B4-BE49-F238E27FC236}">
                <a16:creationId xmlns:a16="http://schemas.microsoft.com/office/drawing/2014/main" id="{A0C875F8-288D-45D9-AFE3-7727F1748AC1}"/>
              </a:ext>
            </a:extLst>
          </p:cNvPr>
          <p:cNvCxnSpPr>
            <a:cxnSpLocks/>
          </p:cNvCxnSpPr>
          <p:nvPr/>
        </p:nvCxnSpPr>
        <p:spPr>
          <a:xfrm>
            <a:off x="3677920" y="38860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87636A78-78A4-4AF5-9CBA-3BF3A42C7C81}"/>
              </a:ext>
            </a:extLst>
          </p:cNvPr>
          <p:cNvCxnSpPr>
            <a:cxnSpLocks/>
          </p:cNvCxnSpPr>
          <p:nvPr/>
        </p:nvCxnSpPr>
        <p:spPr>
          <a:xfrm>
            <a:off x="4032568" y="3886041"/>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2" name="Straight Connector 51">
            <a:extLst>
              <a:ext uri="{FF2B5EF4-FFF2-40B4-BE49-F238E27FC236}">
                <a16:creationId xmlns:a16="http://schemas.microsoft.com/office/drawing/2014/main" id="{0E89CDA3-BB7E-419E-92A8-F7C4CB0A73B1}"/>
              </a:ext>
            </a:extLst>
          </p:cNvPr>
          <p:cNvCxnSpPr>
            <a:cxnSpLocks/>
          </p:cNvCxnSpPr>
          <p:nvPr/>
        </p:nvCxnSpPr>
        <p:spPr>
          <a:xfrm>
            <a:off x="3083560" y="4636750"/>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3" name="Straight Connector 52">
            <a:extLst>
              <a:ext uri="{FF2B5EF4-FFF2-40B4-BE49-F238E27FC236}">
                <a16:creationId xmlns:a16="http://schemas.microsoft.com/office/drawing/2014/main" id="{8A7E1117-E248-4546-A6E0-CD3268DE719C}"/>
              </a:ext>
            </a:extLst>
          </p:cNvPr>
          <p:cNvCxnSpPr>
            <a:cxnSpLocks/>
          </p:cNvCxnSpPr>
          <p:nvPr/>
        </p:nvCxnSpPr>
        <p:spPr>
          <a:xfrm>
            <a:off x="3429000" y="4636750"/>
            <a:ext cx="17732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67553439-8AB3-4C81-8855-E585E2123459}"/>
              </a:ext>
            </a:extLst>
          </p:cNvPr>
          <p:cNvCxnSpPr>
            <a:cxnSpLocks/>
          </p:cNvCxnSpPr>
          <p:nvPr/>
        </p:nvCxnSpPr>
        <p:spPr>
          <a:xfrm>
            <a:off x="3766582" y="4636750"/>
            <a:ext cx="225822"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20B4DD0F-F1A6-4D49-9B5D-A771A661A95C}"/>
              </a:ext>
            </a:extLst>
          </p:cNvPr>
          <p:cNvCxnSpPr>
            <a:cxnSpLocks/>
          </p:cNvCxnSpPr>
          <p:nvPr/>
        </p:nvCxnSpPr>
        <p:spPr>
          <a:xfrm>
            <a:off x="4124960" y="4636750"/>
            <a:ext cx="223044"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sp>
        <p:nvSpPr>
          <p:cNvPr id="56" name="Oval 55">
            <a:extLst>
              <a:ext uri="{FF2B5EF4-FFF2-40B4-BE49-F238E27FC236}">
                <a16:creationId xmlns:a16="http://schemas.microsoft.com/office/drawing/2014/main" id="{14FCCC6A-D627-403A-B308-F7E398AC46F6}"/>
              </a:ext>
            </a:extLst>
          </p:cNvPr>
          <p:cNvSpPr/>
          <p:nvPr/>
        </p:nvSpPr>
        <p:spPr>
          <a:xfrm>
            <a:off x="5037636" y="3634919"/>
            <a:ext cx="502243" cy="502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27379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Vertical)">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barn(inVertical)">
                                      <p:cBhvr>
                                        <p:cTn id="20" dur="500"/>
                                        <p:tgtEl>
                                          <p:spTgt spid="43"/>
                                        </p:tgtEl>
                                      </p:cBhvr>
                                    </p:animEffect>
                                  </p:childTnLst>
                                </p:cTn>
                              </p:par>
                              <p:par>
                                <p:cTn id="21" presetID="16" presetClass="entr" presetSubtype="21"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barn(inVertical)">
                                      <p:cBhvr>
                                        <p:cTn id="28" dur="500"/>
                                        <p:tgtEl>
                                          <p:spTgt spid="45"/>
                                        </p:tgtEl>
                                      </p:cBhvr>
                                    </p:animEffect>
                                  </p:childTnLst>
                                </p:cTn>
                              </p:par>
                              <p:par>
                                <p:cTn id="29" presetID="16" presetClass="entr" presetSubtype="21"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arn(inVertical)">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barn(inVertical)">
                                      <p:cBhvr>
                                        <p:cTn id="47" dur="500"/>
                                        <p:tgtEl>
                                          <p:spTgt spid="48"/>
                                        </p:tgtEl>
                                      </p:cBhvr>
                                    </p:animEffect>
                                  </p:childTnLst>
                                </p:cTn>
                              </p:par>
                              <p:par>
                                <p:cTn id="48" presetID="16" presetClass="entr" presetSubtype="21"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barn(inVertical)">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arn(inVertical)">
                                      <p:cBhvr>
                                        <p:cTn id="55" dur="500"/>
                                        <p:tgtEl>
                                          <p:spTgt spid="50"/>
                                        </p:tgtEl>
                                      </p:cBhvr>
                                    </p:animEffect>
                                  </p:childTnLst>
                                </p:cTn>
                              </p:par>
                              <p:par>
                                <p:cTn id="56" presetID="16" presetClass="entr" presetSubtype="21"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barn(inVertical)">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barn(inVertical)">
                                      <p:cBhvr>
                                        <p:cTn id="63" dur="500"/>
                                        <p:tgtEl>
                                          <p:spTgt spid="49"/>
                                        </p:tgtEl>
                                      </p:cBhvr>
                                    </p:animEffect>
                                  </p:childTnLst>
                                </p:cTn>
                              </p:par>
                              <p:par>
                                <p:cTn id="64" presetID="16" presetClass="entr" presetSubtype="21"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barn(inVertical)">
                                      <p:cBhvr>
                                        <p:cTn id="66" dur="5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barn(inVertical)">
                                      <p:cBhvr>
                                        <p:cTn id="71" dur="500"/>
                                        <p:tgtEl>
                                          <p:spTgt spid="51"/>
                                        </p:tgtEl>
                                      </p:cBhvr>
                                    </p:animEffect>
                                  </p:childTnLst>
                                </p:cTn>
                              </p:par>
                              <p:par>
                                <p:cTn id="72" presetID="16" presetClass="entr" presetSubtype="2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barn(inVertical)">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fill="hold"/>
                                        <p:tgtEl>
                                          <p:spTgt spid="56"/>
                                        </p:tgtEl>
                                        <p:attrNameLst>
                                          <p:attrName>ppt_x</p:attrName>
                                        </p:attrNameLst>
                                      </p:cBhvr>
                                      <p:tavLst>
                                        <p:tav tm="0">
                                          <p:val>
                                            <p:strVal val="#ppt_x"/>
                                          </p:val>
                                        </p:tav>
                                        <p:tav tm="100000">
                                          <p:val>
                                            <p:strVal val="#ppt_x"/>
                                          </p:val>
                                        </p:tav>
                                      </p:tavLst>
                                    </p:anim>
                                    <p:anim calcmode="lin" valueType="num">
                                      <p:cBhvr additive="base">
                                        <p:cTn id="8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5" grpId="0"/>
      <p:bldP spid="11"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3357509"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vi-VN" sz="3400" dirty="0">
                <a:latin typeface="Times New Roman" panose="02020603050405020304" pitchFamily="18" charset="0"/>
                <a:cs typeface="Times New Roman" panose="02020603050405020304" pitchFamily="18" charset="0"/>
              </a:rPr>
              <a:t>Giải quyết bài toán</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sp>
        <p:nvSpPr>
          <p:cNvPr id="57" name="Text Placeholder 2">
            <a:extLst>
              <a:ext uri="{FF2B5EF4-FFF2-40B4-BE49-F238E27FC236}">
                <a16:creationId xmlns:a16="http://schemas.microsoft.com/office/drawing/2014/main" id="{2534BDE3-E3C4-4C99-8639-94FFDE5DBDFE}"/>
              </a:ext>
            </a:extLst>
          </p:cNvPr>
          <p:cNvSpPr>
            <a:spLocks noGrp="1"/>
          </p:cNvSpPr>
          <p:nvPr>
            <p:ph type="body" idx="1"/>
          </p:nvPr>
        </p:nvSpPr>
        <p:spPr>
          <a:xfrm>
            <a:off x="249425" y="1531616"/>
            <a:ext cx="8514368" cy="740097"/>
          </a:xfrm>
        </p:spPr>
        <p:txBody>
          <a:bodyPr/>
          <a:lstStyle/>
          <a:p>
            <a:pPr marL="114300" indent="0" algn="just">
              <a:buNone/>
            </a:pPr>
            <a:r>
              <a:rPr lang="vi-VN" sz="2000" b="1" dirty="0">
                <a:latin typeface="Times New Roman" panose="02020603050405020304" pitchFamily="18" charset="0"/>
                <a:cs typeface="Times New Roman" panose="02020603050405020304" pitchFamily="18" charset="0"/>
              </a:rPr>
              <a:t>Ví dụ: </a:t>
            </a:r>
            <a:r>
              <a:rPr lang="vi-VN" sz="2000" dirty="0">
                <a:latin typeface="Times New Roman" panose="02020603050405020304" pitchFamily="18" charset="0"/>
                <a:cs typeface="Times New Roman" panose="02020603050405020304" pitchFamily="18" charset="0"/>
              </a:rPr>
              <a:t>xét hai chuỗi đầu vào A có độ dài của chuỗi là m và chuỗi B có độ dài của chuỗi là n với A mang giá trị </a:t>
            </a:r>
            <a:r>
              <a:rPr lang="en-US" sz="2000" dirty="0">
                <a:latin typeface="Times New Roman" panose="02020603050405020304" pitchFamily="18" charset="0"/>
                <a:cs typeface="Times New Roman" panose="02020603050405020304" pitchFamily="18" charset="0"/>
              </a:rPr>
              <a:t>“AGGTAB” </a:t>
            </a:r>
            <a:r>
              <a:rPr lang="vi-VN" sz="2000" dirty="0">
                <a:latin typeface="Times New Roman" panose="02020603050405020304" pitchFamily="18" charset="0"/>
                <a:cs typeface="Times New Roman" panose="02020603050405020304" pitchFamily="18" charset="0"/>
              </a:rPr>
              <a:t>và B mang giá trị </a:t>
            </a:r>
            <a:r>
              <a:rPr lang="en-US" sz="2000" dirty="0">
                <a:latin typeface="Times New Roman" panose="02020603050405020304" pitchFamily="18" charset="0"/>
                <a:cs typeface="Times New Roman" panose="02020603050405020304" pitchFamily="18" charset="0"/>
              </a:rPr>
              <a:t>“GXTXAYB”.</a:t>
            </a:r>
          </a:p>
        </p:txBody>
      </p:sp>
      <p:sp>
        <p:nvSpPr>
          <p:cNvPr id="58" name="Text Placeholder 2">
            <a:extLst>
              <a:ext uri="{FF2B5EF4-FFF2-40B4-BE49-F238E27FC236}">
                <a16:creationId xmlns:a16="http://schemas.microsoft.com/office/drawing/2014/main" id="{C1CD3960-971D-435A-BE8A-5521A485FC53}"/>
              </a:ext>
            </a:extLst>
          </p:cNvPr>
          <p:cNvSpPr txBox="1">
            <a:spLocks/>
          </p:cNvSpPr>
          <p:nvPr/>
        </p:nvSpPr>
        <p:spPr>
          <a:xfrm>
            <a:off x="249425" y="2317946"/>
            <a:ext cx="8514368" cy="11877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Các chuỗi c</a:t>
            </a:r>
            <a:r>
              <a:rPr lang="en-US" sz="2000" dirty="0">
                <a:latin typeface="Times New Roman" panose="02020603050405020304" pitchFamily="18" charset="0"/>
                <a:cs typeface="Times New Roman" panose="02020603050405020304" pitchFamily="18" charset="0"/>
              </a:rPr>
              <a:t>o</a:t>
            </a:r>
            <a:r>
              <a:rPr lang="vi-VN" sz="2000" dirty="0">
                <a:latin typeface="Times New Roman" panose="02020603050405020304" pitchFamily="18" charset="0"/>
                <a:cs typeface="Times New Roman" panose="02020603050405020304" pitchFamily="18" charset="0"/>
              </a:rPr>
              <a:t>n có thể có:</a:t>
            </a:r>
          </a:p>
          <a:p>
            <a:pPr marL="114300" indent="0" algn="just">
              <a:buNone/>
            </a:pPr>
            <a:r>
              <a:rPr lang="en-US" sz="2000" dirty="0">
                <a:latin typeface="Times New Roman" panose="02020603050405020304" pitchFamily="18" charset="0"/>
                <a:cs typeface="Times New Roman" panose="02020603050405020304" pitchFamily="18" charset="0"/>
              </a:rPr>
              <a:t>- “A”, “B”, “G”, “T”, “GA”, “GT”, “GB”, “TA”, “TB”, “AB”, “GTA”, “GTB”,     “GTB”, “TAB”, “GTAB”.</a:t>
            </a:r>
          </a:p>
        </p:txBody>
      </p:sp>
      <p:grpSp>
        <p:nvGrpSpPr>
          <p:cNvPr id="185" name="Google Shape;4766;p40">
            <a:extLst>
              <a:ext uri="{FF2B5EF4-FFF2-40B4-BE49-F238E27FC236}">
                <a16:creationId xmlns:a16="http://schemas.microsoft.com/office/drawing/2014/main" id="{74943D73-BDA9-4E00-8DB2-A1FB7AA3B896}"/>
              </a:ext>
            </a:extLst>
          </p:cNvPr>
          <p:cNvGrpSpPr/>
          <p:nvPr/>
        </p:nvGrpSpPr>
        <p:grpSpPr>
          <a:xfrm>
            <a:off x="3836123" y="481882"/>
            <a:ext cx="508552" cy="542496"/>
            <a:chOff x="9901824" y="937343"/>
            <a:chExt cx="744273" cy="793950"/>
          </a:xfrm>
        </p:grpSpPr>
        <p:grpSp>
          <p:nvGrpSpPr>
            <p:cNvPr id="186" name="Google Shape;4767;p40">
              <a:extLst>
                <a:ext uri="{FF2B5EF4-FFF2-40B4-BE49-F238E27FC236}">
                  <a16:creationId xmlns:a16="http://schemas.microsoft.com/office/drawing/2014/main" id="{A7CD3308-AE1A-4338-A41A-571D32DE9200}"/>
                </a:ext>
              </a:extLst>
            </p:cNvPr>
            <p:cNvGrpSpPr/>
            <p:nvPr/>
          </p:nvGrpSpPr>
          <p:grpSpPr>
            <a:xfrm>
              <a:off x="9901824" y="937343"/>
              <a:ext cx="744273" cy="793950"/>
              <a:chOff x="9901824" y="937343"/>
              <a:chExt cx="744273" cy="793950"/>
            </a:xfrm>
          </p:grpSpPr>
          <p:sp>
            <p:nvSpPr>
              <p:cNvPr id="193" name="Google Shape;4768;p40">
                <a:extLst>
                  <a:ext uri="{FF2B5EF4-FFF2-40B4-BE49-F238E27FC236}">
                    <a16:creationId xmlns:a16="http://schemas.microsoft.com/office/drawing/2014/main" id="{15A1C85A-5D77-4704-B894-E0B12FFAB383}"/>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 name="Google Shape;4769;p40">
                <a:extLst>
                  <a:ext uri="{FF2B5EF4-FFF2-40B4-BE49-F238E27FC236}">
                    <a16:creationId xmlns:a16="http://schemas.microsoft.com/office/drawing/2014/main" id="{BD8B0D66-79A9-46C8-9127-890C52853104}"/>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 name="Google Shape;4770;p40">
                <a:extLst>
                  <a:ext uri="{FF2B5EF4-FFF2-40B4-BE49-F238E27FC236}">
                    <a16:creationId xmlns:a16="http://schemas.microsoft.com/office/drawing/2014/main" id="{556F2322-5D13-482F-8D2A-84FDBDA7BD98}"/>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 name="Google Shape;4771;p40">
                <a:extLst>
                  <a:ext uri="{FF2B5EF4-FFF2-40B4-BE49-F238E27FC236}">
                    <a16:creationId xmlns:a16="http://schemas.microsoft.com/office/drawing/2014/main" id="{0436A020-18C9-4CF8-B8A2-B18A17583028}"/>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 name="Google Shape;4772;p40">
                <a:extLst>
                  <a:ext uri="{FF2B5EF4-FFF2-40B4-BE49-F238E27FC236}">
                    <a16:creationId xmlns:a16="http://schemas.microsoft.com/office/drawing/2014/main" id="{4C0207EC-5177-4677-BC14-623B4233FD12}"/>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 name="Google Shape;4773;p40">
                <a:extLst>
                  <a:ext uri="{FF2B5EF4-FFF2-40B4-BE49-F238E27FC236}">
                    <a16:creationId xmlns:a16="http://schemas.microsoft.com/office/drawing/2014/main" id="{CAB4832C-F78F-4552-9A13-99AD81241C45}"/>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 name="Google Shape;4774;p40">
                <a:extLst>
                  <a:ext uri="{FF2B5EF4-FFF2-40B4-BE49-F238E27FC236}">
                    <a16:creationId xmlns:a16="http://schemas.microsoft.com/office/drawing/2014/main" id="{7B67A496-97A3-47EE-93A5-5048A95B38F4}"/>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 name="Google Shape;4775;p40">
                <a:extLst>
                  <a:ext uri="{FF2B5EF4-FFF2-40B4-BE49-F238E27FC236}">
                    <a16:creationId xmlns:a16="http://schemas.microsoft.com/office/drawing/2014/main" id="{1F297B45-41C8-4475-B679-9F738FCD94AD}"/>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 name="Google Shape;4776;p40">
                <a:extLst>
                  <a:ext uri="{FF2B5EF4-FFF2-40B4-BE49-F238E27FC236}">
                    <a16:creationId xmlns:a16="http://schemas.microsoft.com/office/drawing/2014/main" id="{97D9E19B-A218-4181-9986-7E37E52EAECF}"/>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 name="Google Shape;4777;p40">
                <a:extLst>
                  <a:ext uri="{FF2B5EF4-FFF2-40B4-BE49-F238E27FC236}">
                    <a16:creationId xmlns:a16="http://schemas.microsoft.com/office/drawing/2014/main" id="{FCA32962-937D-4FE5-BEEF-48EB981D57D3}"/>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87" name="Google Shape;4778;p40">
              <a:extLst>
                <a:ext uri="{FF2B5EF4-FFF2-40B4-BE49-F238E27FC236}">
                  <a16:creationId xmlns:a16="http://schemas.microsoft.com/office/drawing/2014/main" id="{C3BCA209-E3D5-4FFA-AFBB-97305086D45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8" name="Google Shape;4779;p40">
              <a:extLst>
                <a:ext uri="{FF2B5EF4-FFF2-40B4-BE49-F238E27FC236}">
                  <a16:creationId xmlns:a16="http://schemas.microsoft.com/office/drawing/2014/main" id="{13DD9759-D520-4207-9B69-81F3BCA59E14}"/>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 name="Google Shape;4780;p40">
              <a:extLst>
                <a:ext uri="{FF2B5EF4-FFF2-40B4-BE49-F238E27FC236}">
                  <a16:creationId xmlns:a16="http://schemas.microsoft.com/office/drawing/2014/main" id="{E55610A0-49FC-434B-933B-5D45D841DA50}"/>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 name="Google Shape;4781;p40">
              <a:extLst>
                <a:ext uri="{FF2B5EF4-FFF2-40B4-BE49-F238E27FC236}">
                  <a16:creationId xmlns:a16="http://schemas.microsoft.com/office/drawing/2014/main" id="{B7DB970B-8A22-4F71-837C-BD4AD77FFFB3}"/>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 name="Google Shape;4782;p40">
              <a:extLst>
                <a:ext uri="{FF2B5EF4-FFF2-40B4-BE49-F238E27FC236}">
                  <a16:creationId xmlns:a16="http://schemas.microsoft.com/office/drawing/2014/main" id="{10C0EB10-1289-494A-8DA2-3F00CE5B00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 name="Google Shape;4783;p40">
              <a:extLst>
                <a:ext uri="{FF2B5EF4-FFF2-40B4-BE49-F238E27FC236}">
                  <a16:creationId xmlns:a16="http://schemas.microsoft.com/office/drawing/2014/main" id="{654AB5F3-10FD-4585-AF7B-2D328DECFA96}"/>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6" name="Cloud 25">
            <a:extLst>
              <a:ext uri="{FF2B5EF4-FFF2-40B4-BE49-F238E27FC236}">
                <a16:creationId xmlns:a16="http://schemas.microsoft.com/office/drawing/2014/main" id="{A375AFC9-7CCE-4665-B5E9-648FFB570EFC}"/>
              </a:ext>
            </a:extLst>
          </p:cNvPr>
          <p:cNvSpPr/>
          <p:nvPr/>
        </p:nvSpPr>
        <p:spPr>
          <a:xfrm>
            <a:off x="2316655" y="2118079"/>
            <a:ext cx="4762062" cy="1701055"/>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Khi </a:t>
            </a:r>
            <a:r>
              <a:rPr lang="en-US" sz="3000" b="1" dirty="0" err="1">
                <a:solidFill>
                  <a:srgbClr val="FF0000"/>
                </a:solidFill>
                <a:latin typeface="Times New Roman" panose="02020603050405020304" pitchFamily="18" charset="0"/>
                <a:cs typeface="Times New Roman" panose="02020603050405020304" pitchFamily="18" charset="0"/>
              </a:rPr>
              <a:t>nào</a:t>
            </a:r>
            <a:r>
              <a:rPr lang="en-US" sz="3000" b="1" dirty="0">
                <a:solidFill>
                  <a:srgbClr val="FF0000"/>
                </a:solidFill>
                <a:latin typeface="Times New Roman" panose="02020603050405020304" pitchFamily="18" charset="0"/>
                <a:cs typeface="Times New Roman" panose="02020603050405020304" pitchFamily="18" charset="0"/>
              </a:rPr>
              <a:t> </a:t>
            </a:r>
            <a:r>
              <a:rPr lang="en-US" sz="3000" b="1" dirty="0" err="1">
                <a:solidFill>
                  <a:srgbClr val="FF0000"/>
                </a:solidFill>
                <a:latin typeface="Times New Roman" panose="02020603050405020304" pitchFamily="18" charset="0"/>
                <a:cs typeface="Times New Roman" panose="02020603050405020304" pitchFamily="18" charset="0"/>
              </a:rPr>
              <a:t>dùng</a:t>
            </a:r>
            <a:r>
              <a:rPr lang="en-US" sz="3000" b="1" dirty="0">
                <a:solidFill>
                  <a:srgbClr val="FF0000"/>
                </a:solidFill>
                <a:latin typeface="Times New Roman" panose="02020603050405020304" pitchFamily="18" charset="0"/>
                <a:cs typeface="Times New Roman" panose="02020603050405020304" pitchFamily="18" charset="0"/>
              </a:rPr>
              <a:t> </a:t>
            </a:r>
            <a:r>
              <a:rPr lang="en-US" sz="3000" b="1" dirty="0" err="1">
                <a:solidFill>
                  <a:srgbClr val="FF0000"/>
                </a:solidFill>
                <a:latin typeface="Times New Roman" panose="02020603050405020304" pitchFamily="18" charset="0"/>
                <a:cs typeface="Times New Roman" panose="02020603050405020304" pitchFamily="18" charset="0"/>
              </a:rPr>
              <a:t>quy</a:t>
            </a:r>
            <a:r>
              <a:rPr lang="en-US" sz="3000" b="1" dirty="0">
                <a:solidFill>
                  <a:srgbClr val="FF0000"/>
                </a:solidFill>
                <a:latin typeface="Times New Roman" panose="02020603050405020304" pitchFamily="18" charset="0"/>
                <a:cs typeface="Times New Roman" panose="02020603050405020304" pitchFamily="18" charset="0"/>
              </a:rPr>
              <a:t> </a:t>
            </a:r>
            <a:r>
              <a:rPr lang="en-US" sz="3000" b="1" dirty="0" err="1">
                <a:solidFill>
                  <a:srgbClr val="FF0000"/>
                </a:solidFill>
                <a:latin typeface="Times New Roman" panose="02020603050405020304" pitchFamily="18" charset="0"/>
                <a:cs typeface="Times New Roman" panose="02020603050405020304" pitchFamily="18" charset="0"/>
              </a:rPr>
              <a:t>hoạch</a:t>
            </a:r>
            <a:r>
              <a:rPr lang="en-US" sz="3000" b="1" dirty="0">
                <a:solidFill>
                  <a:srgbClr val="FF0000"/>
                </a:solidFill>
                <a:latin typeface="Times New Roman" panose="02020603050405020304" pitchFamily="18" charset="0"/>
                <a:cs typeface="Times New Roman" panose="02020603050405020304" pitchFamily="18" charset="0"/>
              </a:rPr>
              <a:t> </a:t>
            </a:r>
            <a:r>
              <a:rPr lang="en-US" sz="3000" b="1" dirty="0" err="1">
                <a:solidFill>
                  <a:srgbClr val="FF0000"/>
                </a:solidFill>
                <a:latin typeface="Times New Roman" panose="02020603050405020304" pitchFamily="18" charset="0"/>
                <a:cs typeface="Times New Roman" panose="02020603050405020304" pitchFamily="18" charset="0"/>
              </a:rPr>
              <a:t>động</a:t>
            </a:r>
            <a:r>
              <a:rPr lang="en-US" sz="3000" b="1" dirty="0">
                <a:solidFill>
                  <a:srgbClr val="FF0000"/>
                </a:solidFill>
                <a:latin typeface="Times New Roman" panose="02020603050405020304" pitchFamily="18" charset="0"/>
                <a:cs typeface="Times New Roman" panose="02020603050405020304" pitchFamily="18" charset="0"/>
              </a:rPr>
              <a:t> ?</a:t>
            </a:r>
          </a:p>
        </p:txBody>
      </p:sp>
      <p:sp>
        <p:nvSpPr>
          <p:cNvPr id="27" name="Text Placeholder 2">
            <a:extLst>
              <a:ext uri="{FF2B5EF4-FFF2-40B4-BE49-F238E27FC236}">
                <a16:creationId xmlns:a16="http://schemas.microsoft.com/office/drawing/2014/main" id="{7D883E60-26B2-46F9-BB8B-8A15BBE6DE91}"/>
              </a:ext>
            </a:extLst>
          </p:cNvPr>
          <p:cNvSpPr txBox="1">
            <a:spLocks/>
          </p:cNvSpPr>
          <p:nvPr/>
        </p:nvSpPr>
        <p:spPr>
          <a:xfrm>
            <a:off x="249425" y="1524206"/>
            <a:ext cx="8514368" cy="11877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Ta có thể dùng đến quy hoạch động khi nhận ra:</a:t>
            </a:r>
          </a:p>
          <a:p>
            <a:pPr marL="114300" indent="0" algn="just">
              <a:buFont typeface="Barlow Light"/>
              <a:buNone/>
            </a:pPr>
            <a:r>
              <a:rPr lang="vi-VN" sz="2000" dirty="0">
                <a:latin typeface="Times New Roman" panose="02020603050405020304" pitchFamily="18" charset="0"/>
                <a:cs typeface="Times New Roman" panose="02020603050405020304" pitchFamily="18" charset="0"/>
              </a:rPr>
              <a:t>- Bài toán có các bài toán con gối nhau.</a:t>
            </a:r>
          </a:p>
          <a:p>
            <a:pPr marL="114300" indent="0" algn="just">
              <a:buFont typeface="Barlow Light"/>
              <a:buNone/>
            </a:pPr>
            <a:r>
              <a:rPr lang="vi-VN" sz="2000" dirty="0">
                <a:latin typeface="Times New Roman" panose="02020603050405020304" pitchFamily="18" charset="0"/>
                <a:cs typeface="Times New Roman" panose="02020603050405020304" pitchFamily="18" charset="0"/>
              </a:rPr>
              <a:t>- Bài toán có các cấu trúc con tối ưu.</a:t>
            </a:r>
          </a:p>
        </p:txBody>
      </p:sp>
    </p:spTree>
    <p:extLst>
      <p:ext uri="{BB962C8B-B14F-4D97-AF65-F5344CB8AC3E}">
        <p14:creationId xmlns:p14="http://schemas.microsoft.com/office/powerpoint/2010/main" val="386209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xEl>
                                              <p:pRg st="0" end="0"/>
                                            </p:txEl>
                                          </p:spTgt>
                                        </p:tgtEl>
                                        <p:attrNameLst>
                                          <p:attrName>style.visibility</p:attrName>
                                        </p:attrNameLst>
                                      </p:cBhvr>
                                      <p:to>
                                        <p:strVal val="visible"/>
                                      </p:to>
                                    </p:set>
                                    <p:animEffect transition="in" filter="fade">
                                      <p:cBhvr>
                                        <p:cTn id="12" dur="500"/>
                                        <p:tgtEl>
                                          <p:spTgt spid="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8">
                                            <p:txEl>
                                              <p:pRg st="1" end="1"/>
                                            </p:txEl>
                                          </p:spTgt>
                                        </p:tgtEl>
                                        <p:attrNameLst>
                                          <p:attrName>style.visibility</p:attrName>
                                        </p:attrNameLst>
                                      </p:cBhvr>
                                      <p:to>
                                        <p:strVal val="visible"/>
                                      </p:to>
                                    </p:set>
                                    <p:animEffect transition="in" filter="fade">
                                      <p:cBhvr>
                                        <p:cTn id="17" dur="500"/>
                                        <p:tgtEl>
                                          <p:spTgt spid="5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7">
                                            <p:txEl>
                                              <p:pRg st="0" end="0"/>
                                            </p:txEl>
                                          </p:spTgt>
                                        </p:tgtEl>
                                      </p:cBhvr>
                                    </p:animEffect>
                                    <p:set>
                                      <p:cBhvr>
                                        <p:cTn id="22" dur="1" fill="hold">
                                          <p:stCondLst>
                                            <p:cond delay="499"/>
                                          </p:stCondLst>
                                        </p:cTn>
                                        <p:tgtEl>
                                          <p:spTgt spid="57">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8">
                                            <p:txEl>
                                              <p:pRg st="0" end="0"/>
                                            </p:txEl>
                                          </p:spTgt>
                                        </p:tgtEl>
                                      </p:cBhvr>
                                    </p:animEffect>
                                    <p:set>
                                      <p:cBhvr>
                                        <p:cTn id="25" dur="1" fill="hold">
                                          <p:stCondLst>
                                            <p:cond delay="499"/>
                                          </p:stCondLst>
                                        </p:cTn>
                                        <p:tgtEl>
                                          <p:spTgt spid="58">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8">
                                            <p:txEl>
                                              <p:pRg st="1" end="1"/>
                                            </p:txEl>
                                          </p:spTgt>
                                        </p:tgtEl>
                                      </p:cBhvr>
                                    </p:animEffect>
                                    <p:set>
                                      <p:cBhvr>
                                        <p:cTn id="28" dur="1" fill="hold">
                                          <p:stCondLst>
                                            <p:cond delay="499"/>
                                          </p:stCondLst>
                                        </p:cTn>
                                        <p:tgtEl>
                                          <p:spTgt spid="58">
                                            <p:txEl>
                                              <p:pRg st="1" end="1"/>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grpId="1" nodeType="clickEffect">
                                  <p:stCondLst>
                                    <p:cond delay="0"/>
                                  </p:stCondLst>
                                  <p:childTnLst>
                                    <p:anim calcmode="lin" valueType="num">
                                      <p:cBhvr>
                                        <p:cTn id="39" dur="500"/>
                                        <p:tgtEl>
                                          <p:spTgt spid="26"/>
                                        </p:tgtEl>
                                        <p:attrNameLst>
                                          <p:attrName>ppt_w</p:attrName>
                                        </p:attrNameLst>
                                      </p:cBhvr>
                                      <p:tavLst>
                                        <p:tav tm="0">
                                          <p:val>
                                            <p:strVal val="ppt_w"/>
                                          </p:val>
                                        </p:tav>
                                        <p:tav tm="100000">
                                          <p:val>
                                            <p:fltVal val="0"/>
                                          </p:val>
                                        </p:tav>
                                      </p:tavLst>
                                    </p:anim>
                                    <p:anim calcmode="lin" valueType="num">
                                      <p:cBhvr>
                                        <p:cTn id="40" dur="500"/>
                                        <p:tgtEl>
                                          <p:spTgt spid="26"/>
                                        </p:tgtEl>
                                        <p:attrNameLst>
                                          <p:attrName>ppt_h</p:attrName>
                                        </p:attrNameLst>
                                      </p:cBhvr>
                                      <p:tavLst>
                                        <p:tav tm="0">
                                          <p:val>
                                            <p:strVal val="ppt_h"/>
                                          </p:val>
                                        </p:tav>
                                        <p:tav tm="100000">
                                          <p:val>
                                            <p:fltVal val="0"/>
                                          </p:val>
                                        </p:tav>
                                      </p:tavLst>
                                    </p:anim>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animEffect transition="in" filter="fade">
                                      <p:cBhvr>
                                        <p:cTn id="47" dur="500"/>
                                        <p:tgtEl>
                                          <p:spTgt spid="27">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7">
                                            <p:txEl>
                                              <p:pRg st="1" end="1"/>
                                            </p:txEl>
                                          </p:spTgt>
                                        </p:tgtEl>
                                        <p:attrNameLst>
                                          <p:attrName>style.visibility</p:attrName>
                                        </p:attrNameLst>
                                      </p:cBhvr>
                                      <p:to>
                                        <p:strVal val="visible"/>
                                      </p:to>
                                    </p:set>
                                    <p:animEffect transition="in" filter="fade">
                                      <p:cBhvr>
                                        <p:cTn id="50" dur="500"/>
                                        <p:tgtEl>
                                          <p:spTgt spid="27">
                                            <p:txEl>
                                              <p:pRg st="1" end="1"/>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animEffect transition="in" filter="fade">
                                      <p:cBhvr>
                                        <p:cTn id="53" dur="500"/>
                                        <p:tgtEl>
                                          <p:spTgt spid="2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grpId="0" nodeType="clickEffect">
                                  <p:stCondLst>
                                    <p:cond delay="0"/>
                                  </p:stCondLst>
                                  <p:childTnLst>
                                    <p:anim calcmode="lin" valueType="num">
                                      <p:cBhvr>
                                        <p:cTn id="57" dur="500"/>
                                        <p:tgtEl>
                                          <p:spTgt spid="27">
                                            <p:txEl>
                                              <p:pRg st="0" end="0"/>
                                            </p:txEl>
                                          </p:spTgt>
                                        </p:tgtEl>
                                        <p:attrNameLst>
                                          <p:attrName>ppt_w</p:attrName>
                                        </p:attrNameLst>
                                      </p:cBhvr>
                                      <p:tavLst>
                                        <p:tav tm="0">
                                          <p:val>
                                            <p:strVal val="ppt_w"/>
                                          </p:val>
                                        </p:tav>
                                        <p:tav tm="100000">
                                          <p:val>
                                            <p:fltVal val="0"/>
                                          </p:val>
                                        </p:tav>
                                      </p:tavLst>
                                    </p:anim>
                                    <p:anim calcmode="lin" valueType="num">
                                      <p:cBhvr>
                                        <p:cTn id="58" dur="500"/>
                                        <p:tgtEl>
                                          <p:spTgt spid="27">
                                            <p:txEl>
                                              <p:pRg st="0" end="0"/>
                                            </p:txEl>
                                          </p:spTgt>
                                        </p:tgtEl>
                                        <p:attrNameLst>
                                          <p:attrName>ppt_h</p:attrName>
                                        </p:attrNameLst>
                                      </p:cBhvr>
                                      <p:tavLst>
                                        <p:tav tm="0">
                                          <p:val>
                                            <p:strVal val="ppt_h"/>
                                          </p:val>
                                        </p:tav>
                                        <p:tav tm="100000">
                                          <p:val>
                                            <p:fltVal val="0"/>
                                          </p:val>
                                        </p:tav>
                                      </p:tavLst>
                                    </p:anim>
                                    <p:animEffect transition="out" filter="fade">
                                      <p:cBhvr>
                                        <p:cTn id="59" dur="500"/>
                                        <p:tgtEl>
                                          <p:spTgt spid="27">
                                            <p:txEl>
                                              <p:pRg st="0" end="0"/>
                                            </p:txEl>
                                          </p:spTgt>
                                        </p:tgtEl>
                                      </p:cBhvr>
                                    </p:animEffect>
                                    <p:set>
                                      <p:cBhvr>
                                        <p:cTn id="60" dur="1" fill="hold">
                                          <p:stCondLst>
                                            <p:cond delay="499"/>
                                          </p:stCondLst>
                                        </p:cTn>
                                        <p:tgtEl>
                                          <p:spTgt spid="27">
                                            <p:txEl>
                                              <p:pRg st="0" end="0"/>
                                            </p:txEl>
                                          </p:spTgt>
                                        </p:tgtEl>
                                        <p:attrNameLst>
                                          <p:attrName>style.visibility</p:attrName>
                                        </p:attrNameLst>
                                      </p:cBhvr>
                                      <p:to>
                                        <p:strVal val="hidden"/>
                                      </p:to>
                                    </p:set>
                                  </p:childTnLst>
                                </p:cTn>
                              </p:par>
                              <p:par>
                                <p:cTn id="61" presetID="53" presetClass="exit" presetSubtype="32" fill="hold" grpId="0" nodeType="withEffect">
                                  <p:stCondLst>
                                    <p:cond delay="0"/>
                                  </p:stCondLst>
                                  <p:childTnLst>
                                    <p:anim calcmode="lin" valueType="num">
                                      <p:cBhvr>
                                        <p:cTn id="62" dur="500"/>
                                        <p:tgtEl>
                                          <p:spTgt spid="27">
                                            <p:txEl>
                                              <p:pRg st="1" end="1"/>
                                            </p:txEl>
                                          </p:spTgt>
                                        </p:tgtEl>
                                        <p:attrNameLst>
                                          <p:attrName>ppt_w</p:attrName>
                                        </p:attrNameLst>
                                      </p:cBhvr>
                                      <p:tavLst>
                                        <p:tav tm="0">
                                          <p:val>
                                            <p:strVal val="ppt_w"/>
                                          </p:val>
                                        </p:tav>
                                        <p:tav tm="100000">
                                          <p:val>
                                            <p:fltVal val="0"/>
                                          </p:val>
                                        </p:tav>
                                      </p:tavLst>
                                    </p:anim>
                                    <p:anim calcmode="lin" valueType="num">
                                      <p:cBhvr>
                                        <p:cTn id="63" dur="500"/>
                                        <p:tgtEl>
                                          <p:spTgt spid="27">
                                            <p:txEl>
                                              <p:pRg st="1" end="1"/>
                                            </p:txEl>
                                          </p:spTgt>
                                        </p:tgtEl>
                                        <p:attrNameLst>
                                          <p:attrName>ppt_h</p:attrName>
                                        </p:attrNameLst>
                                      </p:cBhvr>
                                      <p:tavLst>
                                        <p:tav tm="0">
                                          <p:val>
                                            <p:strVal val="ppt_h"/>
                                          </p:val>
                                        </p:tav>
                                        <p:tav tm="100000">
                                          <p:val>
                                            <p:fltVal val="0"/>
                                          </p:val>
                                        </p:tav>
                                      </p:tavLst>
                                    </p:anim>
                                    <p:animEffect transition="out" filter="fade">
                                      <p:cBhvr>
                                        <p:cTn id="64" dur="500"/>
                                        <p:tgtEl>
                                          <p:spTgt spid="27">
                                            <p:txEl>
                                              <p:pRg st="1" end="1"/>
                                            </p:txEl>
                                          </p:spTgt>
                                        </p:tgtEl>
                                      </p:cBhvr>
                                    </p:animEffect>
                                    <p:set>
                                      <p:cBhvr>
                                        <p:cTn id="65" dur="1" fill="hold">
                                          <p:stCondLst>
                                            <p:cond delay="499"/>
                                          </p:stCondLst>
                                        </p:cTn>
                                        <p:tgtEl>
                                          <p:spTgt spid="27">
                                            <p:txEl>
                                              <p:pRg st="1" end="1"/>
                                            </p:txEl>
                                          </p:spTgt>
                                        </p:tgtEl>
                                        <p:attrNameLst>
                                          <p:attrName>style.visibility</p:attrName>
                                        </p:attrNameLst>
                                      </p:cBhvr>
                                      <p:to>
                                        <p:strVal val="hidden"/>
                                      </p:to>
                                    </p:set>
                                  </p:childTnLst>
                                </p:cTn>
                              </p:par>
                              <p:par>
                                <p:cTn id="66" presetID="53" presetClass="exit" presetSubtype="32" fill="hold" grpId="0" nodeType="withEffect">
                                  <p:stCondLst>
                                    <p:cond delay="0"/>
                                  </p:stCondLst>
                                  <p:childTnLst>
                                    <p:anim calcmode="lin" valueType="num">
                                      <p:cBhvr>
                                        <p:cTn id="67" dur="500"/>
                                        <p:tgtEl>
                                          <p:spTgt spid="27">
                                            <p:txEl>
                                              <p:pRg st="2" end="2"/>
                                            </p:txEl>
                                          </p:spTgt>
                                        </p:tgtEl>
                                        <p:attrNameLst>
                                          <p:attrName>ppt_w</p:attrName>
                                        </p:attrNameLst>
                                      </p:cBhvr>
                                      <p:tavLst>
                                        <p:tav tm="0">
                                          <p:val>
                                            <p:strVal val="ppt_w"/>
                                          </p:val>
                                        </p:tav>
                                        <p:tav tm="100000">
                                          <p:val>
                                            <p:fltVal val="0"/>
                                          </p:val>
                                        </p:tav>
                                      </p:tavLst>
                                    </p:anim>
                                    <p:anim calcmode="lin" valueType="num">
                                      <p:cBhvr>
                                        <p:cTn id="68" dur="500"/>
                                        <p:tgtEl>
                                          <p:spTgt spid="27">
                                            <p:txEl>
                                              <p:pRg st="2" end="2"/>
                                            </p:txEl>
                                          </p:spTgt>
                                        </p:tgtEl>
                                        <p:attrNameLst>
                                          <p:attrName>ppt_h</p:attrName>
                                        </p:attrNameLst>
                                      </p:cBhvr>
                                      <p:tavLst>
                                        <p:tav tm="0">
                                          <p:val>
                                            <p:strVal val="ppt_h"/>
                                          </p:val>
                                        </p:tav>
                                        <p:tav tm="100000">
                                          <p:val>
                                            <p:fltVal val="0"/>
                                          </p:val>
                                        </p:tav>
                                      </p:tavLst>
                                    </p:anim>
                                    <p:animEffect transition="out" filter="fade">
                                      <p:cBhvr>
                                        <p:cTn id="69" dur="500"/>
                                        <p:tgtEl>
                                          <p:spTgt spid="27">
                                            <p:txEl>
                                              <p:pRg st="2" end="2"/>
                                            </p:txEl>
                                          </p:spTgt>
                                        </p:tgtEl>
                                      </p:cBhvr>
                                    </p:animEffect>
                                    <p:set>
                                      <p:cBhvr>
                                        <p:cTn id="70" dur="1" fill="hold">
                                          <p:stCondLst>
                                            <p:cond delay="499"/>
                                          </p:stCondLst>
                                        </p:cTn>
                                        <p:tgtEl>
                                          <p:spTgt spid="27">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57" grpId="1" build="p"/>
      <p:bldP spid="58" grpId="0" uiExpand="1" build="p"/>
      <p:bldP spid="58" grpId="1" build="allAtOnce"/>
      <p:bldP spid="26" grpId="0" animBg="1"/>
      <p:bldP spid="26" grpId="1" animBg="1"/>
      <p:bldP spid="27"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3357509"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vi-VN" sz="3400" dirty="0">
                <a:latin typeface="Times New Roman" panose="02020603050405020304" pitchFamily="18" charset="0"/>
                <a:cs typeface="Times New Roman" panose="02020603050405020304" pitchFamily="18" charset="0"/>
              </a:rPr>
              <a:t>Giải quyết bài toán</a:t>
            </a: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sp>
        <p:nvSpPr>
          <p:cNvPr id="57" name="Text Placeholder 2">
            <a:extLst>
              <a:ext uri="{FF2B5EF4-FFF2-40B4-BE49-F238E27FC236}">
                <a16:creationId xmlns:a16="http://schemas.microsoft.com/office/drawing/2014/main" id="{2534BDE3-E3C4-4C99-8639-94FFDE5DBDFE}"/>
              </a:ext>
            </a:extLst>
          </p:cNvPr>
          <p:cNvSpPr>
            <a:spLocks noGrp="1"/>
          </p:cNvSpPr>
          <p:nvPr>
            <p:ph type="body" idx="1"/>
          </p:nvPr>
        </p:nvSpPr>
        <p:spPr>
          <a:xfrm>
            <a:off x="257308" y="1377000"/>
            <a:ext cx="8514368" cy="740097"/>
          </a:xfrm>
        </p:spPr>
        <p:txBody>
          <a:bodyPr/>
          <a:lstStyle/>
          <a:p>
            <a:pPr marL="114300" indent="0" algn="just">
              <a:buNone/>
            </a:pPr>
            <a:r>
              <a:rPr lang="vi-VN" sz="2000" b="1" dirty="0">
                <a:latin typeface="Times New Roman" panose="02020603050405020304" pitchFamily="18" charset="0"/>
                <a:cs typeface="Times New Roman" panose="02020603050405020304" pitchFamily="18" charset="0"/>
              </a:rPr>
              <a:t>Ví dụ: </a:t>
            </a:r>
            <a:r>
              <a:rPr lang="vi-VN" sz="2000" dirty="0">
                <a:latin typeface="Times New Roman" panose="02020603050405020304" pitchFamily="18" charset="0"/>
                <a:cs typeface="Times New Roman" panose="02020603050405020304" pitchFamily="18" charset="0"/>
              </a:rPr>
              <a:t>xét hai chuỗi đầu vào A có độ dài của chuỗi là m và chuỗi B có độ dài của chuỗi là n với A mang giá trị </a:t>
            </a:r>
            <a:r>
              <a:rPr lang="en-US" sz="2000" dirty="0">
                <a:latin typeface="Times New Roman" panose="02020603050405020304" pitchFamily="18" charset="0"/>
                <a:cs typeface="Times New Roman" panose="02020603050405020304" pitchFamily="18" charset="0"/>
              </a:rPr>
              <a:t>“AGGTAB” </a:t>
            </a:r>
            <a:r>
              <a:rPr lang="vi-VN" sz="2000" dirty="0">
                <a:latin typeface="Times New Roman" panose="02020603050405020304" pitchFamily="18" charset="0"/>
                <a:cs typeface="Times New Roman" panose="02020603050405020304" pitchFamily="18" charset="0"/>
              </a:rPr>
              <a:t>và B mang giá trị </a:t>
            </a:r>
            <a:r>
              <a:rPr lang="en-US" sz="2000" dirty="0">
                <a:latin typeface="Times New Roman" panose="02020603050405020304" pitchFamily="18" charset="0"/>
                <a:cs typeface="Times New Roman" panose="02020603050405020304" pitchFamily="18" charset="0"/>
              </a:rPr>
              <a:t>“GXTXAYB”.</a:t>
            </a:r>
          </a:p>
        </p:txBody>
      </p:sp>
      <p:sp>
        <p:nvSpPr>
          <p:cNvPr id="59" name="Text Placeholder 2">
            <a:extLst>
              <a:ext uri="{FF2B5EF4-FFF2-40B4-BE49-F238E27FC236}">
                <a16:creationId xmlns:a16="http://schemas.microsoft.com/office/drawing/2014/main" id="{06A8E929-B734-4DB7-8BCD-22C3289969F5}"/>
              </a:ext>
            </a:extLst>
          </p:cNvPr>
          <p:cNvSpPr txBox="1">
            <a:spLocks/>
          </p:cNvSpPr>
          <p:nvPr/>
        </p:nvSpPr>
        <p:spPr>
          <a:xfrm>
            <a:off x="257308" y="2238215"/>
            <a:ext cx="8514368" cy="7722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en-US"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Trường hợp 1: nếu kí tự cuối cùng của 2 chuỗi trùng nhau</a:t>
            </a:r>
            <a:r>
              <a:rPr lang="en-US" sz="2000" dirty="0">
                <a:latin typeface="Times New Roman" panose="02020603050405020304" pitchFamily="18" charset="0"/>
                <a:cs typeface="Times New Roman" panose="02020603050405020304" pitchFamily="18" charset="0"/>
              </a:rPr>
              <a:t>, ta</a:t>
            </a:r>
            <a:r>
              <a:rPr lang="vi-VN" sz="2000" dirty="0">
                <a:latin typeface="Times New Roman" panose="02020603050405020304" pitchFamily="18" charset="0"/>
                <a:cs typeface="Times New Roman" panose="02020603050405020304" pitchFamily="18" charset="0"/>
              </a:rPr>
              <a:t> tăng giá trị của kết quả lên 1 rồi tiếp tục xử lý chuỗi A[m-1] và B[n-1]. </a:t>
            </a:r>
          </a:p>
        </p:txBody>
      </p:sp>
      <p:sp>
        <p:nvSpPr>
          <p:cNvPr id="60" name="Text Placeholder 2">
            <a:extLst>
              <a:ext uri="{FF2B5EF4-FFF2-40B4-BE49-F238E27FC236}">
                <a16:creationId xmlns:a16="http://schemas.microsoft.com/office/drawing/2014/main" id="{A1D493FD-DAA2-4E8C-AB72-3B14499B042A}"/>
              </a:ext>
            </a:extLst>
          </p:cNvPr>
          <p:cNvSpPr txBox="1">
            <a:spLocks/>
          </p:cNvSpPr>
          <p:nvPr/>
        </p:nvSpPr>
        <p:spPr>
          <a:xfrm>
            <a:off x="257308" y="2985260"/>
            <a:ext cx="8514368" cy="7722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en-US"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Trường hợp </a:t>
            </a:r>
            <a:r>
              <a:rPr lang="en-US" sz="2000" dirty="0">
                <a:latin typeface="Times New Roman" panose="02020603050405020304" pitchFamily="18" charset="0"/>
                <a:cs typeface="Times New Roman" panose="02020603050405020304" pitchFamily="18" charset="0"/>
              </a:rPr>
              <a:t>2</a:t>
            </a:r>
            <a:r>
              <a:rPr lang="vi-VN" sz="2000" dirty="0">
                <a:latin typeface="Times New Roman" panose="02020603050405020304" pitchFamily="18" charset="0"/>
                <a:cs typeface="Times New Roman" panose="02020603050405020304" pitchFamily="18" charset="0"/>
              </a:rPr>
              <a:t>: nếu kí tự cuối cùng của 2 chuỗi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vi-VN" sz="2000" dirty="0">
                <a:latin typeface="Times New Roman" panose="02020603050405020304" pitchFamily="18" charset="0"/>
                <a:cs typeface="Times New Roman" panose="02020603050405020304" pitchFamily="18" charset="0"/>
              </a:rPr>
              <a:t> trùng nhau</a:t>
            </a:r>
            <a:r>
              <a:rPr lang="en-US" sz="2000" dirty="0">
                <a:latin typeface="Times New Roman" panose="02020603050405020304" pitchFamily="18" charset="0"/>
                <a:cs typeface="Times New Roman" panose="02020603050405020304" pitchFamily="18" charset="0"/>
              </a:rPr>
              <a:t>, ta</a:t>
            </a:r>
            <a:r>
              <a:rPr lang="vi-VN"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max(A[m]B[n-1], A[m-1]B[n]).</a:t>
            </a:r>
            <a:endParaRPr lang="vi-VN" sz="2000" dirty="0">
              <a:latin typeface="Times New Roman" panose="02020603050405020304" pitchFamily="18" charset="0"/>
              <a:cs typeface="Times New Roman" panose="02020603050405020304" pitchFamily="18" charset="0"/>
            </a:endParaRPr>
          </a:p>
        </p:txBody>
      </p:sp>
      <p:grpSp>
        <p:nvGrpSpPr>
          <p:cNvPr id="185" name="Google Shape;4766;p40">
            <a:extLst>
              <a:ext uri="{FF2B5EF4-FFF2-40B4-BE49-F238E27FC236}">
                <a16:creationId xmlns:a16="http://schemas.microsoft.com/office/drawing/2014/main" id="{74943D73-BDA9-4E00-8DB2-A1FB7AA3B896}"/>
              </a:ext>
            </a:extLst>
          </p:cNvPr>
          <p:cNvGrpSpPr/>
          <p:nvPr/>
        </p:nvGrpSpPr>
        <p:grpSpPr>
          <a:xfrm>
            <a:off x="3836123" y="481882"/>
            <a:ext cx="508552" cy="542496"/>
            <a:chOff x="9901824" y="937343"/>
            <a:chExt cx="744273" cy="793950"/>
          </a:xfrm>
        </p:grpSpPr>
        <p:grpSp>
          <p:nvGrpSpPr>
            <p:cNvPr id="186" name="Google Shape;4767;p40">
              <a:extLst>
                <a:ext uri="{FF2B5EF4-FFF2-40B4-BE49-F238E27FC236}">
                  <a16:creationId xmlns:a16="http://schemas.microsoft.com/office/drawing/2014/main" id="{A7CD3308-AE1A-4338-A41A-571D32DE9200}"/>
                </a:ext>
              </a:extLst>
            </p:cNvPr>
            <p:cNvGrpSpPr/>
            <p:nvPr/>
          </p:nvGrpSpPr>
          <p:grpSpPr>
            <a:xfrm>
              <a:off x="9901824" y="937343"/>
              <a:ext cx="744273" cy="793950"/>
              <a:chOff x="9901824" y="937343"/>
              <a:chExt cx="744273" cy="793950"/>
            </a:xfrm>
          </p:grpSpPr>
          <p:sp>
            <p:nvSpPr>
              <p:cNvPr id="193" name="Google Shape;4768;p40">
                <a:extLst>
                  <a:ext uri="{FF2B5EF4-FFF2-40B4-BE49-F238E27FC236}">
                    <a16:creationId xmlns:a16="http://schemas.microsoft.com/office/drawing/2014/main" id="{15A1C85A-5D77-4704-B894-E0B12FFAB383}"/>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4" name="Google Shape;4769;p40">
                <a:extLst>
                  <a:ext uri="{FF2B5EF4-FFF2-40B4-BE49-F238E27FC236}">
                    <a16:creationId xmlns:a16="http://schemas.microsoft.com/office/drawing/2014/main" id="{BD8B0D66-79A9-46C8-9127-890C52853104}"/>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5" name="Google Shape;4770;p40">
                <a:extLst>
                  <a:ext uri="{FF2B5EF4-FFF2-40B4-BE49-F238E27FC236}">
                    <a16:creationId xmlns:a16="http://schemas.microsoft.com/office/drawing/2014/main" id="{556F2322-5D13-482F-8D2A-84FDBDA7BD98}"/>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6" name="Google Shape;4771;p40">
                <a:extLst>
                  <a:ext uri="{FF2B5EF4-FFF2-40B4-BE49-F238E27FC236}">
                    <a16:creationId xmlns:a16="http://schemas.microsoft.com/office/drawing/2014/main" id="{0436A020-18C9-4CF8-B8A2-B18A17583028}"/>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7" name="Google Shape;4772;p40">
                <a:extLst>
                  <a:ext uri="{FF2B5EF4-FFF2-40B4-BE49-F238E27FC236}">
                    <a16:creationId xmlns:a16="http://schemas.microsoft.com/office/drawing/2014/main" id="{4C0207EC-5177-4677-BC14-623B4233FD12}"/>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8" name="Google Shape;4773;p40">
                <a:extLst>
                  <a:ext uri="{FF2B5EF4-FFF2-40B4-BE49-F238E27FC236}">
                    <a16:creationId xmlns:a16="http://schemas.microsoft.com/office/drawing/2014/main" id="{CAB4832C-F78F-4552-9A13-99AD81241C45}"/>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9" name="Google Shape;4774;p40">
                <a:extLst>
                  <a:ext uri="{FF2B5EF4-FFF2-40B4-BE49-F238E27FC236}">
                    <a16:creationId xmlns:a16="http://schemas.microsoft.com/office/drawing/2014/main" id="{7B67A496-97A3-47EE-93A5-5048A95B38F4}"/>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0" name="Google Shape;4775;p40">
                <a:extLst>
                  <a:ext uri="{FF2B5EF4-FFF2-40B4-BE49-F238E27FC236}">
                    <a16:creationId xmlns:a16="http://schemas.microsoft.com/office/drawing/2014/main" id="{1F297B45-41C8-4475-B679-9F738FCD94AD}"/>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1" name="Google Shape;4776;p40">
                <a:extLst>
                  <a:ext uri="{FF2B5EF4-FFF2-40B4-BE49-F238E27FC236}">
                    <a16:creationId xmlns:a16="http://schemas.microsoft.com/office/drawing/2014/main" id="{97D9E19B-A218-4181-9986-7E37E52EAECF}"/>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2" name="Google Shape;4777;p40">
                <a:extLst>
                  <a:ext uri="{FF2B5EF4-FFF2-40B4-BE49-F238E27FC236}">
                    <a16:creationId xmlns:a16="http://schemas.microsoft.com/office/drawing/2014/main" id="{FCA32962-937D-4FE5-BEEF-48EB981D57D3}"/>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87" name="Google Shape;4778;p40">
              <a:extLst>
                <a:ext uri="{FF2B5EF4-FFF2-40B4-BE49-F238E27FC236}">
                  <a16:creationId xmlns:a16="http://schemas.microsoft.com/office/drawing/2014/main" id="{C3BCA209-E3D5-4FFA-AFBB-97305086D45A}"/>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8" name="Google Shape;4779;p40">
              <a:extLst>
                <a:ext uri="{FF2B5EF4-FFF2-40B4-BE49-F238E27FC236}">
                  <a16:creationId xmlns:a16="http://schemas.microsoft.com/office/drawing/2014/main" id="{13DD9759-D520-4207-9B69-81F3BCA59E14}"/>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9" name="Google Shape;4780;p40">
              <a:extLst>
                <a:ext uri="{FF2B5EF4-FFF2-40B4-BE49-F238E27FC236}">
                  <a16:creationId xmlns:a16="http://schemas.microsoft.com/office/drawing/2014/main" id="{E55610A0-49FC-434B-933B-5D45D841DA50}"/>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0" name="Google Shape;4781;p40">
              <a:extLst>
                <a:ext uri="{FF2B5EF4-FFF2-40B4-BE49-F238E27FC236}">
                  <a16:creationId xmlns:a16="http://schemas.microsoft.com/office/drawing/2014/main" id="{B7DB970B-8A22-4F71-837C-BD4AD77FFFB3}"/>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1" name="Google Shape;4782;p40">
              <a:extLst>
                <a:ext uri="{FF2B5EF4-FFF2-40B4-BE49-F238E27FC236}">
                  <a16:creationId xmlns:a16="http://schemas.microsoft.com/office/drawing/2014/main" id="{10C0EB10-1289-494A-8DA2-3F00CE5B0058}"/>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2" name="Google Shape;4783;p40">
              <a:extLst>
                <a:ext uri="{FF2B5EF4-FFF2-40B4-BE49-F238E27FC236}">
                  <a16:creationId xmlns:a16="http://schemas.microsoft.com/office/drawing/2014/main" id="{654AB5F3-10FD-4585-AF7B-2D328DECFA96}"/>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4229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fade">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xEl>
                                              <p:pRg st="0" end="0"/>
                                            </p:txEl>
                                          </p:spTgt>
                                        </p:tgtEl>
                                        <p:attrNameLst>
                                          <p:attrName>style.visibility</p:attrName>
                                        </p:attrNameLst>
                                      </p:cBhvr>
                                      <p:to>
                                        <p:strVal val="visible"/>
                                      </p:to>
                                    </p:set>
                                    <p:animEffect transition="in" filter="fade">
                                      <p:cBhvr>
                                        <p:cTn id="12" dur="500"/>
                                        <p:tgtEl>
                                          <p:spTgt spid="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animEffect transition="in" filter="fade">
                                      <p:cBhvr>
                                        <p:cTn id="17"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P spid="59" grpId="0" build="p"/>
      <p:bldP spid="6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sp>
        <p:nvSpPr>
          <p:cNvPr id="24" name="Text Placeholder 2">
            <a:extLst>
              <a:ext uri="{FF2B5EF4-FFF2-40B4-BE49-F238E27FC236}">
                <a16:creationId xmlns:a16="http://schemas.microsoft.com/office/drawing/2014/main" id="{01FD077C-9FC5-417C-B2F7-0988A1193283}"/>
              </a:ext>
            </a:extLst>
          </p:cNvPr>
          <p:cNvSpPr txBox="1">
            <a:spLocks/>
          </p:cNvSpPr>
          <p:nvPr/>
        </p:nvSpPr>
        <p:spPr>
          <a:xfrm>
            <a:off x="5894664" y="670035"/>
            <a:ext cx="3211261" cy="32949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en-US" sz="1600" b="1" dirty="0">
                <a:latin typeface="Times New Roman" panose="02020603050405020304" pitchFamily="18" charset="0"/>
                <a:cs typeface="Times New Roman" panose="02020603050405020304" pitchFamily="18" charset="0"/>
              </a:rPr>
              <a:t>int m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(A) - 1;</a:t>
            </a:r>
          </a:p>
          <a:p>
            <a:pPr marL="114300" indent="-58738" algn="just" defTabSz="365760"/>
            <a:r>
              <a:rPr lang="en-US" sz="1600" b="1" dirty="0">
                <a:latin typeface="Times New Roman" panose="02020603050405020304" pitchFamily="18" charset="0"/>
                <a:cs typeface="Times New Roman" panose="02020603050405020304" pitchFamily="18" charset="0"/>
              </a:rPr>
              <a:t>int n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(B) - 1;</a:t>
            </a:r>
          </a:p>
          <a:p>
            <a:pPr marL="114300" indent="-58738" algn="just" defTabSz="365760"/>
            <a:endParaRPr lang="en-US" sz="1600" b="1" dirty="0">
              <a:latin typeface="Times New Roman" panose="02020603050405020304" pitchFamily="18" charset="0"/>
              <a:cs typeface="Times New Roman" panose="02020603050405020304" pitchFamily="18" charset="0"/>
            </a:endParaRPr>
          </a:p>
          <a:p>
            <a:pPr marL="114300" indent="-58738" algn="just" defTabSz="365760"/>
            <a:r>
              <a:rPr lang="en-US" sz="1600" b="1" dirty="0">
                <a:latin typeface="Times New Roman" panose="02020603050405020304" pitchFamily="18" charset="0"/>
                <a:cs typeface="Times New Roman" panose="02020603050405020304" pitchFamily="18" charset="0"/>
              </a:rPr>
              <a:t>int LCS(m,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if (m==0 || n==0)</a:t>
            </a:r>
          </a:p>
          <a:p>
            <a:pPr marL="55563" algn="just" defTabSz="365760"/>
            <a:r>
              <a:rPr lang="en-US" sz="1600" b="1" dirty="0">
                <a:latin typeface="Times New Roman" panose="02020603050405020304" pitchFamily="18" charset="0"/>
                <a:cs typeface="Times New Roman" panose="02020603050405020304" pitchFamily="18" charset="0"/>
              </a:rPr>
              <a:t>		return 0;</a:t>
            </a:r>
          </a:p>
          <a:p>
            <a:pPr marL="55563" algn="just" defTabSz="365760"/>
            <a:r>
              <a:rPr lang="en-US" sz="1600" b="1" dirty="0">
                <a:latin typeface="Times New Roman" panose="02020603050405020304" pitchFamily="18" charset="0"/>
                <a:cs typeface="Times New Roman" panose="02020603050405020304" pitchFamily="18" charset="0"/>
              </a:rPr>
              <a:t>	if (A[m] == B[n])</a:t>
            </a:r>
          </a:p>
          <a:p>
            <a:pPr marL="55563" algn="just" defTabSz="365760"/>
            <a:r>
              <a:rPr lang="en-US" sz="1600" b="1" dirty="0">
                <a:latin typeface="Times New Roman" panose="02020603050405020304" pitchFamily="18" charset="0"/>
                <a:cs typeface="Times New Roman" panose="02020603050405020304" pitchFamily="18" charset="0"/>
              </a:rPr>
              <a:t>		return 1 + LCS(m-1, n-1);</a:t>
            </a:r>
          </a:p>
          <a:p>
            <a:pPr marL="55563" algn="just" defTabSz="365760"/>
            <a:r>
              <a:rPr lang="en-US" sz="1600" b="1" dirty="0">
                <a:latin typeface="Times New Roman" panose="02020603050405020304" pitchFamily="18" charset="0"/>
                <a:cs typeface="Times New Roman" panose="02020603050405020304" pitchFamily="18" charset="0"/>
              </a:rPr>
              <a:t>	else</a:t>
            </a:r>
          </a:p>
          <a:p>
            <a:pPr marL="55563" algn="just" defTabSz="365760"/>
            <a:r>
              <a:rPr lang="en-US" sz="1600" b="1" dirty="0">
                <a:latin typeface="Times New Roman" panose="02020603050405020304" pitchFamily="18" charset="0"/>
                <a:cs typeface="Times New Roman" panose="02020603050405020304" pitchFamily="18" charset="0"/>
              </a:rPr>
              <a:t>		return max(LCS(m, n-1),</a:t>
            </a:r>
          </a:p>
          <a:p>
            <a:pPr marL="55563" algn="just" defTabSz="365760"/>
            <a:r>
              <a:rPr lang="en-US" sz="1600" b="1" dirty="0">
                <a:latin typeface="Times New Roman" panose="02020603050405020304" pitchFamily="18" charset="0"/>
                <a:cs typeface="Times New Roman" panose="02020603050405020304" pitchFamily="18" charset="0"/>
              </a:rPr>
              <a:t>				       LCS(m-1,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5ECB916B-6B35-4037-AED9-3249FCCF6D65}"/>
              </a:ext>
            </a:extLst>
          </p:cNvPr>
          <p:cNvSpPr txBox="1">
            <a:spLocks/>
          </p:cNvSpPr>
          <p:nvPr/>
        </p:nvSpPr>
        <p:spPr>
          <a:xfrm>
            <a:off x="202468" y="7357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1</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“aab”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“acb”.</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B3D71D6C-1E61-42B7-A725-A7C764EA839D}"/>
              </a:ext>
            </a:extLst>
          </p:cNvPr>
          <p:cNvSpPr txBox="1">
            <a:spLocks/>
          </p:cNvSpPr>
          <p:nvPr/>
        </p:nvSpPr>
        <p:spPr>
          <a:xfrm>
            <a:off x="1626422" y="441434"/>
            <a:ext cx="178616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(“aab”, “acb”)</a:t>
            </a:r>
            <a:r>
              <a:rPr lang="en-US" sz="1600" b="1" dirty="0">
                <a:latin typeface="Times New Roman" panose="02020603050405020304" pitchFamily="18" charset="0"/>
                <a:cs typeface="Times New Roman" panose="02020603050405020304" pitchFamily="18" charset="0"/>
              </a:rPr>
              <a:t>	</a:t>
            </a:r>
          </a:p>
        </p:txBody>
      </p:sp>
      <p:cxnSp>
        <p:nvCxnSpPr>
          <p:cNvPr id="3" name="Straight Arrow Connector 2">
            <a:extLst>
              <a:ext uri="{FF2B5EF4-FFF2-40B4-BE49-F238E27FC236}">
                <a16:creationId xmlns:a16="http://schemas.microsoft.com/office/drawing/2014/main" id="{38F9CC1D-5A05-484F-B9F3-9AC82BBA56FC}"/>
              </a:ext>
            </a:extLst>
          </p:cNvPr>
          <p:cNvCxnSpPr>
            <a:cxnSpLocks/>
            <a:stCxn id="5" idx="2"/>
          </p:cNvCxnSpPr>
          <p:nvPr/>
        </p:nvCxnSpPr>
        <p:spPr>
          <a:xfrm>
            <a:off x="2519505" y="809295"/>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FE1D16C-4F49-4CAB-B316-4CB7072FEE1E}"/>
              </a:ext>
            </a:extLst>
          </p:cNvPr>
          <p:cNvSpPr txBox="1">
            <a:spLocks/>
          </p:cNvSpPr>
          <p:nvPr/>
        </p:nvSpPr>
        <p:spPr>
          <a:xfrm>
            <a:off x="1542106" y="1054961"/>
            <a:ext cx="21149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(“aa”, “ac”)</a:t>
            </a:r>
            <a:r>
              <a:rPr lang="en-US" sz="1600" b="1" dirty="0">
                <a:latin typeface="Times New Roman" panose="02020603050405020304" pitchFamily="18" charset="0"/>
                <a:cs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0CE2BC0B-7E44-4253-9877-11C721A1180C}"/>
              </a:ext>
            </a:extLst>
          </p:cNvPr>
          <p:cNvCxnSpPr>
            <a:cxnSpLocks/>
          </p:cNvCxnSpPr>
          <p:nvPr/>
        </p:nvCxnSpPr>
        <p:spPr>
          <a:xfrm>
            <a:off x="2532030" y="1422822"/>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D5A9F02A-81B4-44B3-BDA3-5EA555B79AE1}"/>
              </a:ext>
            </a:extLst>
          </p:cNvPr>
          <p:cNvSpPr txBox="1">
            <a:spLocks/>
          </p:cNvSpPr>
          <p:nvPr/>
        </p:nvSpPr>
        <p:spPr>
          <a:xfrm>
            <a:off x="897542" y="1668488"/>
            <a:ext cx="3268975"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max(LCS</a:t>
            </a:r>
            <a:r>
              <a:rPr lang="vi-VN" sz="1600" dirty="0">
                <a:latin typeface="Times New Roman" panose="02020603050405020304" pitchFamily="18" charset="0"/>
                <a:cs typeface="Times New Roman" panose="02020603050405020304" pitchFamily="18" charset="0"/>
              </a:rPr>
              <a:t>(“a”, “ac”)</a:t>
            </a:r>
            <a:r>
              <a:rPr lang="en-US" sz="1600" dirty="0">
                <a:latin typeface="Times New Roman" panose="02020603050405020304" pitchFamily="18" charset="0"/>
                <a:cs typeface="Times New Roman" panose="02020603050405020304" pitchFamily="18" charset="0"/>
              </a:rPr>
              <a:t>, LCS(“aa, “a”))</a:t>
            </a:r>
            <a:r>
              <a:rPr lang="en-US" sz="1600" b="1" dirty="0">
                <a:latin typeface="Times New Roman" panose="02020603050405020304" pitchFamily="18" charset="0"/>
                <a:cs typeface="Times New Roman" panose="02020603050405020304" pitchFamily="18" charset="0"/>
              </a:rPr>
              <a:t>	</a:t>
            </a:r>
          </a:p>
        </p:txBody>
      </p:sp>
      <p:sp>
        <p:nvSpPr>
          <p:cNvPr id="9" name="Left Brace 8">
            <a:extLst>
              <a:ext uri="{FF2B5EF4-FFF2-40B4-BE49-F238E27FC236}">
                <a16:creationId xmlns:a16="http://schemas.microsoft.com/office/drawing/2014/main" id="{FCABE227-393B-4B92-85E5-2A09CC0767D7}"/>
              </a:ext>
            </a:extLst>
          </p:cNvPr>
          <p:cNvSpPr/>
          <p:nvPr/>
        </p:nvSpPr>
        <p:spPr>
          <a:xfrm rot="16200000">
            <a:off x="1994971" y="1510568"/>
            <a:ext cx="207212" cy="1258773"/>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7C242EA-AE82-41C4-A157-332A28E570C5}"/>
              </a:ext>
            </a:extLst>
          </p:cNvPr>
          <p:cNvSpPr/>
          <p:nvPr/>
        </p:nvSpPr>
        <p:spPr>
          <a:xfrm rot="16200000">
            <a:off x="3296683" y="1557520"/>
            <a:ext cx="207212" cy="1164869"/>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5379B0-271E-4D6E-A76C-41F8731B2326}"/>
              </a:ext>
            </a:extLst>
          </p:cNvPr>
          <p:cNvCxnSpPr>
            <a:cxnSpLocks/>
            <a:endCxn id="19" idx="0"/>
          </p:cNvCxnSpPr>
          <p:nvPr/>
        </p:nvCxnSpPr>
        <p:spPr>
          <a:xfrm flipH="1">
            <a:off x="1469190" y="2243561"/>
            <a:ext cx="628500" cy="40862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D8D738E7-8220-4C75-9BB7-911AB119EFC2}"/>
              </a:ext>
            </a:extLst>
          </p:cNvPr>
          <p:cNvSpPr txBox="1">
            <a:spLocks/>
          </p:cNvSpPr>
          <p:nvPr/>
        </p:nvSpPr>
        <p:spPr>
          <a:xfrm>
            <a:off x="-63864" y="2652181"/>
            <a:ext cx="3066108"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max(LCS</a:t>
            </a:r>
            <a:r>
              <a:rPr lang="vi-VN" sz="1600" dirty="0">
                <a:latin typeface="Times New Roman" panose="02020603050405020304" pitchFamily="18" charset="0"/>
                <a:cs typeface="Times New Roman" panose="02020603050405020304" pitchFamily="18" charset="0"/>
              </a:rPr>
              <a:t>(“”, “ac”)</a:t>
            </a:r>
            <a:r>
              <a:rPr lang="en-US" sz="1600" dirty="0">
                <a:latin typeface="Times New Roman" panose="02020603050405020304" pitchFamily="18" charset="0"/>
                <a:cs typeface="Times New Roman" panose="02020603050405020304" pitchFamily="18" charset="0"/>
              </a:rPr>
              <a:t>, LCS(“a, “a”))</a:t>
            </a:r>
            <a:r>
              <a:rPr lang="en-US" sz="1600" b="1" dirty="0">
                <a:latin typeface="Times New Roman" panose="02020603050405020304" pitchFamily="18" charset="0"/>
                <a:cs typeface="Times New Roman" panose="02020603050405020304" pitchFamily="18" charset="0"/>
              </a:rPr>
              <a:t>	</a:t>
            </a:r>
          </a:p>
        </p:txBody>
      </p:sp>
      <p:sp>
        <p:nvSpPr>
          <p:cNvPr id="25" name="Text Placeholder 2">
            <a:extLst>
              <a:ext uri="{FF2B5EF4-FFF2-40B4-BE49-F238E27FC236}">
                <a16:creationId xmlns:a16="http://schemas.microsoft.com/office/drawing/2014/main" id="{70D9A329-900F-484F-B87D-80109C69D498}"/>
              </a:ext>
            </a:extLst>
          </p:cNvPr>
          <p:cNvSpPr txBox="1">
            <a:spLocks/>
          </p:cNvSpPr>
          <p:nvPr/>
        </p:nvSpPr>
        <p:spPr>
          <a:xfrm>
            <a:off x="391264" y="2649876"/>
            <a:ext cx="215585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max(0 , LCS(“a”, “a”))</a:t>
            </a:r>
            <a:r>
              <a:rPr lang="en-US" sz="1600" b="1" dirty="0">
                <a:latin typeface="Times New Roman" panose="02020603050405020304" pitchFamily="18" charset="0"/>
                <a:cs typeface="Times New Roman" panose="02020603050405020304" pitchFamily="18" charset="0"/>
              </a:rPr>
              <a:t>	</a:t>
            </a:r>
          </a:p>
        </p:txBody>
      </p:sp>
      <p:cxnSp>
        <p:nvCxnSpPr>
          <p:cNvPr id="31" name="Straight Arrow Connector 30">
            <a:extLst>
              <a:ext uri="{FF2B5EF4-FFF2-40B4-BE49-F238E27FC236}">
                <a16:creationId xmlns:a16="http://schemas.microsoft.com/office/drawing/2014/main" id="{3FA5B238-5C46-4962-8A97-500416D73907}"/>
              </a:ext>
            </a:extLst>
          </p:cNvPr>
          <p:cNvCxnSpPr>
            <a:cxnSpLocks/>
          </p:cNvCxnSpPr>
          <p:nvPr/>
        </p:nvCxnSpPr>
        <p:spPr>
          <a:xfrm>
            <a:off x="1846230" y="3017737"/>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A9430BED-2B0B-463E-919E-D34F408990FB}"/>
              </a:ext>
            </a:extLst>
          </p:cNvPr>
          <p:cNvSpPr txBox="1">
            <a:spLocks/>
          </p:cNvSpPr>
          <p:nvPr/>
        </p:nvSpPr>
        <p:spPr>
          <a:xfrm>
            <a:off x="961501" y="3263403"/>
            <a:ext cx="1769458"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34" name="Text Placeholder 2">
            <a:extLst>
              <a:ext uri="{FF2B5EF4-FFF2-40B4-BE49-F238E27FC236}">
                <a16:creationId xmlns:a16="http://schemas.microsoft.com/office/drawing/2014/main" id="{E1E718F8-F8DF-4BDF-8219-C73FFB6E410A}"/>
              </a:ext>
            </a:extLst>
          </p:cNvPr>
          <p:cNvSpPr txBox="1">
            <a:spLocks/>
          </p:cNvSpPr>
          <p:nvPr/>
        </p:nvSpPr>
        <p:spPr>
          <a:xfrm>
            <a:off x="1621933" y="3257637"/>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3" grpId="0"/>
      <p:bldP spid="9" grpId="0" animBg="1"/>
      <p:bldP spid="10" grpId="0" animBg="1"/>
      <p:bldP spid="19" grpId="0"/>
      <p:bldP spid="19" grpId="1"/>
      <p:bldP spid="25" grpId="0"/>
      <p:bldP spid="33" grpId="0"/>
      <p:bldP spid="33" grpId="1"/>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sp>
        <p:nvSpPr>
          <p:cNvPr id="24" name="Text Placeholder 2">
            <a:extLst>
              <a:ext uri="{FF2B5EF4-FFF2-40B4-BE49-F238E27FC236}">
                <a16:creationId xmlns:a16="http://schemas.microsoft.com/office/drawing/2014/main" id="{01FD077C-9FC5-417C-B2F7-0988A1193283}"/>
              </a:ext>
            </a:extLst>
          </p:cNvPr>
          <p:cNvSpPr txBox="1">
            <a:spLocks/>
          </p:cNvSpPr>
          <p:nvPr/>
        </p:nvSpPr>
        <p:spPr>
          <a:xfrm>
            <a:off x="5894664" y="670035"/>
            <a:ext cx="3211261" cy="32949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en-US" sz="1600" b="1" dirty="0">
                <a:latin typeface="Times New Roman" panose="02020603050405020304" pitchFamily="18" charset="0"/>
                <a:cs typeface="Times New Roman" panose="02020603050405020304" pitchFamily="18" charset="0"/>
              </a:rPr>
              <a:t>int m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(A) - 1;</a:t>
            </a:r>
          </a:p>
          <a:p>
            <a:pPr marL="114300" indent="-58738" algn="just" defTabSz="365760"/>
            <a:r>
              <a:rPr lang="en-US" sz="1600" b="1" dirty="0">
                <a:latin typeface="Times New Roman" panose="02020603050405020304" pitchFamily="18" charset="0"/>
                <a:cs typeface="Times New Roman" panose="02020603050405020304" pitchFamily="18" charset="0"/>
              </a:rPr>
              <a:t>int n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(B) - 1;</a:t>
            </a:r>
          </a:p>
          <a:p>
            <a:pPr marL="114300" indent="-58738" algn="just" defTabSz="365760"/>
            <a:endParaRPr lang="en-US" sz="1600" b="1" dirty="0">
              <a:latin typeface="Times New Roman" panose="02020603050405020304" pitchFamily="18" charset="0"/>
              <a:cs typeface="Times New Roman" panose="02020603050405020304" pitchFamily="18" charset="0"/>
            </a:endParaRPr>
          </a:p>
          <a:p>
            <a:pPr marL="114300" indent="-58738" algn="just" defTabSz="365760"/>
            <a:r>
              <a:rPr lang="en-US" sz="1600" b="1" dirty="0">
                <a:latin typeface="Times New Roman" panose="02020603050405020304" pitchFamily="18" charset="0"/>
                <a:cs typeface="Times New Roman" panose="02020603050405020304" pitchFamily="18" charset="0"/>
              </a:rPr>
              <a:t>int LCS(m,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if (m==0 || n==0)</a:t>
            </a:r>
          </a:p>
          <a:p>
            <a:pPr marL="55563" algn="just" defTabSz="365760"/>
            <a:r>
              <a:rPr lang="en-US" sz="1600" b="1" dirty="0">
                <a:latin typeface="Times New Roman" panose="02020603050405020304" pitchFamily="18" charset="0"/>
                <a:cs typeface="Times New Roman" panose="02020603050405020304" pitchFamily="18" charset="0"/>
              </a:rPr>
              <a:t>		return 0;</a:t>
            </a:r>
          </a:p>
          <a:p>
            <a:pPr marL="55563" algn="just" defTabSz="365760"/>
            <a:r>
              <a:rPr lang="en-US" sz="1600" b="1" dirty="0">
                <a:latin typeface="Times New Roman" panose="02020603050405020304" pitchFamily="18" charset="0"/>
                <a:cs typeface="Times New Roman" panose="02020603050405020304" pitchFamily="18" charset="0"/>
              </a:rPr>
              <a:t>	if (A[m] == B[n])</a:t>
            </a:r>
          </a:p>
          <a:p>
            <a:pPr marL="55563" algn="just" defTabSz="365760"/>
            <a:r>
              <a:rPr lang="en-US" sz="1600" b="1" dirty="0">
                <a:latin typeface="Times New Roman" panose="02020603050405020304" pitchFamily="18" charset="0"/>
                <a:cs typeface="Times New Roman" panose="02020603050405020304" pitchFamily="18" charset="0"/>
              </a:rPr>
              <a:t>		return 1 + LCS(m-1, n-1);</a:t>
            </a:r>
          </a:p>
          <a:p>
            <a:pPr marL="55563" algn="just" defTabSz="365760"/>
            <a:r>
              <a:rPr lang="en-US" sz="1600" b="1" dirty="0">
                <a:latin typeface="Times New Roman" panose="02020603050405020304" pitchFamily="18" charset="0"/>
                <a:cs typeface="Times New Roman" panose="02020603050405020304" pitchFamily="18" charset="0"/>
              </a:rPr>
              <a:t>	else</a:t>
            </a:r>
          </a:p>
          <a:p>
            <a:pPr marL="55563" algn="just" defTabSz="365760"/>
            <a:r>
              <a:rPr lang="en-US" sz="1600" b="1" dirty="0">
                <a:latin typeface="Times New Roman" panose="02020603050405020304" pitchFamily="18" charset="0"/>
                <a:cs typeface="Times New Roman" panose="02020603050405020304" pitchFamily="18" charset="0"/>
              </a:rPr>
              <a:t>		return max(LCS(m, n-1),</a:t>
            </a:r>
          </a:p>
          <a:p>
            <a:pPr marL="55563" algn="just" defTabSz="365760"/>
            <a:r>
              <a:rPr lang="en-US" sz="1600" b="1" dirty="0">
                <a:latin typeface="Times New Roman" panose="02020603050405020304" pitchFamily="18" charset="0"/>
                <a:cs typeface="Times New Roman" panose="02020603050405020304" pitchFamily="18" charset="0"/>
              </a:rPr>
              <a:t>				       LCS(m-1,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5ECB916B-6B35-4037-AED9-3249FCCF6D65}"/>
              </a:ext>
            </a:extLst>
          </p:cNvPr>
          <p:cNvSpPr txBox="1">
            <a:spLocks/>
          </p:cNvSpPr>
          <p:nvPr/>
        </p:nvSpPr>
        <p:spPr>
          <a:xfrm>
            <a:off x="202468" y="7357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1</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“aab”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“acb”.</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B3D71D6C-1E61-42B7-A725-A7C764EA839D}"/>
              </a:ext>
            </a:extLst>
          </p:cNvPr>
          <p:cNvSpPr txBox="1">
            <a:spLocks/>
          </p:cNvSpPr>
          <p:nvPr/>
        </p:nvSpPr>
        <p:spPr>
          <a:xfrm>
            <a:off x="1626422" y="441434"/>
            <a:ext cx="178616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(“aab”, “acb”)</a:t>
            </a:r>
            <a:r>
              <a:rPr lang="en-US" sz="1600" b="1" dirty="0">
                <a:latin typeface="Times New Roman" panose="02020603050405020304" pitchFamily="18" charset="0"/>
                <a:cs typeface="Times New Roman" panose="02020603050405020304" pitchFamily="18" charset="0"/>
              </a:rPr>
              <a:t>	</a:t>
            </a:r>
          </a:p>
        </p:txBody>
      </p:sp>
      <p:cxnSp>
        <p:nvCxnSpPr>
          <p:cNvPr id="3" name="Straight Arrow Connector 2">
            <a:extLst>
              <a:ext uri="{FF2B5EF4-FFF2-40B4-BE49-F238E27FC236}">
                <a16:creationId xmlns:a16="http://schemas.microsoft.com/office/drawing/2014/main" id="{38F9CC1D-5A05-484F-B9F3-9AC82BBA56FC}"/>
              </a:ext>
            </a:extLst>
          </p:cNvPr>
          <p:cNvCxnSpPr>
            <a:cxnSpLocks/>
            <a:stCxn id="5" idx="2"/>
          </p:cNvCxnSpPr>
          <p:nvPr/>
        </p:nvCxnSpPr>
        <p:spPr>
          <a:xfrm>
            <a:off x="2519505" y="809295"/>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FE1D16C-4F49-4CAB-B316-4CB7072FEE1E}"/>
              </a:ext>
            </a:extLst>
          </p:cNvPr>
          <p:cNvSpPr txBox="1">
            <a:spLocks/>
          </p:cNvSpPr>
          <p:nvPr/>
        </p:nvSpPr>
        <p:spPr>
          <a:xfrm>
            <a:off x="1542106" y="1054961"/>
            <a:ext cx="21149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(“aa”, “ac”)</a:t>
            </a:r>
            <a:r>
              <a:rPr lang="en-US" sz="1600" b="1" dirty="0">
                <a:latin typeface="Times New Roman" panose="02020603050405020304" pitchFamily="18" charset="0"/>
                <a:cs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0CE2BC0B-7E44-4253-9877-11C721A1180C}"/>
              </a:ext>
            </a:extLst>
          </p:cNvPr>
          <p:cNvCxnSpPr>
            <a:cxnSpLocks/>
          </p:cNvCxnSpPr>
          <p:nvPr/>
        </p:nvCxnSpPr>
        <p:spPr>
          <a:xfrm>
            <a:off x="2532030" y="1422822"/>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D5A9F02A-81B4-44B3-BDA3-5EA555B79AE1}"/>
              </a:ext>
            </a:extLst>
          </p:cNvPr>
          <p:cNvSpPr txBox="1">
            <a:spLocks/>
          </p:cNvSpPr>
          <p:nvPr/>
        </p:nvSpPr>
        <p:spPr>
          <a:xfrm>
            <a:off x="897542" y="1668488"/>
            <a:ext cx="3268975"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max(LCS</a:t>
            </a:r>
            <a:r>
              <a:rPr lang="vi-VN" sz="1600" dirty="0">
                <a:latin typeface="Times New Roman" panose="02020603050405020304" pitchFamily="18" charset="0"/>
                <a:cs typeface="Times New Roman" panose="02020603050405020304" pitchFamily="18" charset="0"/>
              </a:rPr>
              <a:t>(“a”, “ac”)</a:t>
            </a:r>
            <a:r>
              <a:rPr lang="en-US" sz="1600" dirty="0">
                <a:latin typeface="Times New Roman" panose="02020603050405020304" pitchFamily="18" charset="0"/>
                <a:cs typeface="Times New Roman" panose="02020603050405020304" pitchFamily="18" charset="0"/>
              </a:rPr>
              <a:t>, LCS(“aa, “a”))</a:t>
            </a:r>
            <a:r>
              <a:rPr lang="en-US" sz="1600" b="1" dirty="0">
                <a:latin typeface="Times New Roman" panose="02020603050405020304" pitchFamily="18" charset="0"/>
                <a:cs typeface="Times New Roman" panose="02020603050405020304" pitchFamily="18" charset="0"/>
              </a:rPr>
              <a:t>	</a:t>
            </a:r>
          </a:p>
        </p:txBody>
      </p:sp>
      <p:sp>
        <p:nvSpPr>
          <p:cNvPr id="9" name="Left Brace 8">
            <a:extLst>
              <a:ext uri="{FF2B5EF4-FFF2-40B4-BE49-F238E27FC236}">
                <a16:creationId xmlns:a16="http://schemas.microsoft.com/office/drawing/2014/main" id="{FCABE227-393B-4B92-85E5-2A09CC0767D7}"/>
              </a:ext>
            </a:extLst>
          </p:cNvPr>
          <p:cNvSpPr/>
          <p:nvPr/>
        </p:nvSpPr>
        <p:spPr>
          <a:xfrm rot="16200000">
            <a:off x="1994971" y="1510568"/>
            <a:ext cx="207212" cy="1258773"/>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7C242EA-AE82-41C4-A157-332A28E570C5}"/>
              </a:ext>
            </a:extLst>
          </p:cNvPr>
          <p:cNvSpPr/>
          <p:nvPr/>
        </p:nvSpPr>
        <p:spPr>
          <a:xfrm rot="16200000">
            <a:off x="3296683" y="1557520"/>
            <a:ext cx="207212" cy="1164869"/>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5379B0-271E-4D6E-A76C-41F8731B2326}"/>
              </a:ext>
            </a:extLst>
          </p:cNvPr>
          <p:cNvCxnSpPr>
            <a:cxnSpLocks/>
          </p:cNvCxnSpPr>
          <p:nvPr/>
        </p:nvCxnSpPr>
        <p:spPr>
          <a:xfrm flipH="1">
            <a:off x="1469190" y="2243561"/>
            <a:ext cx="628500" cy="40862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70D9A329-900F-484F-B87D-80109C69D498}"/>
              </a:ext>
            </a:extLst>
          </p:cNvPr>
          <p:cNvSpPr txBox="1">
            <a:spLocks/>
          </p:cNvSpPr>
          <p:nvPr/>
        </p:nvSpPr>
        <p:spPr>
          <a:xfrm>
            <a:off x="391264" y="2649876"/>
            <a:ext cx="215585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max(0 , LCS(“a”, “a”))</a:t>
            </a:r>
            <a:r>
              <a:rPr lang="en-US" sz="1600" b="1" dirty="0">
                <a:latin typeface="Times New Roman" panose="02020603050405020304" pitchFamily="18" charset="0"/>
                <a:cs typeface="Times New Roman" panose="02020603050405020304" pitchFamily="18" charset="0"/>
              </a:rPr>
              <a:t>	</a:t>
            </a:r>
          </a:p>
        </p:txBody>
      </p:sp>
      <p:cxnSp>
        <p:nvCxnSpPr>
          <p:cNvPr id="31" name="Straight Arrow Connector 30">
            <a:extLst>
              <a:ext uri="{FF2B5EF4-FFF2-40B4-BE49-F238E27FC236}">
                <a16:creationId xmlns:a16="http://schemas.microsoft.com/office/drawing/2014/main" id="{3FA5B238-5C46-4962-8A97-500416D73907}"/>
              </a:ext>
            </a:extLst>
          </p:cNvPr>
          <p:cNvCxnSpPr>
            <a:cxnSpLocks/>
          </p:cNvCxnSpPr>
          <p:nvPr/>
        </p:nvCxnSpPr>
        <p:spPr>
          <a:xfrm>
            <a:off x="1846230" y="3017737"/>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E1E718F8-F8DF-4BDF-8219-C73FFB6E410A}"/>
              </a:ext>
            </a:extLst>
          </p:cNvPr>
          <p:cNvSpPr txBox="1">
            <a:spLocks/>
          </p:cNvSpPr>
          <p:nvPr/>
        </p:nvSpPr>
        <p:spPr>
          <a:xfrm>
            <a:off x="1621933" y="3257637"/>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8" name="Text Placeholder 2">
            <a:extLst>
              <a:ext uri="{FF2B5EF4-FFF2-40B4-BE49-F238E27FC236}">
                <a16:creationId xmlns:a16="http://schemas.microsoft.com/office/drawing/2014/main" id="{D8A2BD06-FF1C-4ABB-8E00-A683B56C0CAB}"/>
              </a:ext>
            </a:extLst>
          </p:cNvPr>
          <p:cNvSpPr txBox="1">
            <a:spLocks/>
          </p:cNvSpPr>
          <p:nvPr/>
        </p:nvSpPr>
        <p:spPr>
          <a:xfrm>
            <a:off x="202468" y="2649876"/>
            <a:ext cx="2785139"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max(0 , 1)</a:t>
            </a:r>
            <a:r>
              <a:rPr lang="en-US" sz="1600" b="1" dirty="0">
                <a:latin typeface="Times New Roman" panose="02020603050405020304" pitchFamily="18" charset="0"/>
                <a:cs typeface="Times New Roman" panose="02020603050405020304" pitchFamily="18" charset="0"/>
              </a:rPr>
              <a:t>	</a:t>
            </a:r>
          </a:p>
        </p:txBody>
      </p:sp>
      <p:sp>
        <p:nvSpPr>
          <p:cNvPr id="20" name="Text Placeholder 2">
            <a:extLst>
              <a:ext uri="{FF2B5EF4-FFF2-40B4-BE49-F238E27FC236}">
                <a16:creationId xmlns:a16="http://schemas.microsoft.com/office/drawing/2014/main" id="{7A7FFCC7-3E50-4688-A523-566C84C4FD83}"/>
              </a:ext>
            </a:extLst>
          </p:cNvPr>
          <p:cNvSpPr txBox="1">
            <a:spLocks/>
          </p:cNvSpPr>
          <p:nvPr/>
        </p:nvSpPr>
        <p:spPr>
          <a:xfrm>
            <a:off x="1220827" y="2649876"/>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3850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P spid="18" grpId="0"/>
      <p:bldP spid="18" grpId="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sp>
        <p:nvSpPr>
          <p:cNvPr id="24" name="Text Placeholder 2">
            <a:extLst>
              <a:ext uri="{FF2B5EF4-FFF2-40B4-BE49-F238E27FC236}">
                <a16:creationId xmlns:a16="http://schemas.microsoft.com/office/drawing/2014/main" id="{01FD077C-9FC5-417C-B2F7-0988A1193283}"/>
              </a:ext>
            </a:extLst>
          </p:cNvPr>
          <p:cNvSpPr txBox="1">
            <a:spLocks/>
          </p:cNvSpPr>
          <p:nvPr/>
        </p:nvSpPr>
        <p:spPr>
          <a:xfrm>
            <a:off x="5894664" y="670035"/>
            <a:ext cx="3211261" cy="32949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en-US" sz="1600" b="1" dirty="0">
                <a:latin typeface="Times New Roman" panose="02020603050405020304" pitchFamily="18" charset="0"/>
                <a:cs typeface="Times New Roman" panose="02020603050405020304" pitchFamily="18" charset="0"/>
              </a:rPr>
              <a:t>int m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(A) - 1;</a:t>
            </a:r>
          </a:p>
          <a:p>
            <a:pPr marL="114300" indent="-58738" algn="just" defTabSz="365760"/>
            <a:r>
              <a:rPr lang="en-US" sz="1600" b="1" dirty="0">
                <a:latin typeface="Times New Roman" panose="02020603050405020304" pitchFamily="18" charset="0"/>
                <a:cs typeface="Times New Roman" panose="02020603050405020304" pitchFamily="18" charset="0"/>
              </a:rPr>
              <a:t>int n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(B) - 1;</a:t>
            </a:r>
          </a:p>
          <a:p>
            <a:pPr marL="114300" indent="-58738" algn="just" defTabSz="365760"/>
            <a:endParaRPr lang="en-US" sz="1600" b="1" dirty="0">
              <a:latin typeface="Times New Roman" panose="02020603050405020304" pitchFamily="18" charset="0"/>
              <a:cs typeface="Times New Roman" panose="02020603050405020304" pitchFamily="18" charset="0"/>
            </a:endParaRPr>
          </a:p>
          <a:p>
            <a:pPr marL="114300" indent="-58738" algn="just" defTabSz="365760"/>
            <a:r>
              <a:rPr lang="en-US" sz="1600" b="1" dirty="0">
                <a:latin typeface="Times New Roman" panose="02020603050405020304" pitchFamily="18" charset="0"/>
                <a:cs typeface="Times New Roman" panose="02020603050405020304" pitchFamily="18" charset="0"/>
              </a:rPr>
              <a:t>int LCS(m,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if (m==0 || n==0)</a:t>
            </a:r>
          </a:p>
          <a:p>
            <a:pPr marL="55563" algn="just" defTabSz="365760"/>
            <a:r>
              <a:rPr lang="en-US" sz="1600" b="1" dirty="0">
                <a:latin typeface="Times New Roman" panose="02020603050405020304" pitchFamily="18" charset="0"/>
                <a:cs typeface="Times New Roman" panose="02020603050405020304" pitchFamily="18" charset="0"/>
              </a:rPr>
              <a:t>		return 0;</a:t>
            </a:r>
          </a:p>
          <a:p>
            <a:pPr marL="55563" algn="just" defTabSz="365760"/>
            <a:r>
              <a:rPr lang="en-US" sz="1600" b="1" dirty="0">
                <a:latin typeface="Times New Roman" panose="02020603050405020304" pitchFamily="18" charset="0"/>
                <a:cs typeface="Times New Roman" panose="02020603050405020304" pitchFamily="18" charset="0"/>
              </a:rPr>
              <a:t>	if (A[m] == B[n])</a:t>
            </a:r>
          </a:p>
          <a:p>
            <a:pPr marL="55563" algn="just" defTabSz="365760"/>
            <a:r>
              <a:rPr lang="en-US" sz="1600" b="1" dirty="0">
                <a:latin typeface="Times New Roman" panose="02020603050405020304" pitchFamily="18" charset="0"/>
                <a:cs typeface="Times New Roman" panose="02020603050405020304" pitchFamily="18" charset="0"/>
              </a:rPr>
              <a:t>		return 1 + LCS(m-1, n-1);</a:t>
            </a:r>
          </a:p>
          <a:p>
            <a:pPr marL="55563" algn="just" defTabSz="365760"/>
            <a:r>
              <a:rPr lang="en-US" sz="1600" b="1" dirty="0">
                <a:latin typeface="Times New Roman" panose="02020603050405020304" pitchFamily="18" charset="0"/>
                <a:cs typeface="Times New Roman" panose="02020603050405020304" pitchFamily="18" charset="0"/>
              </a:rPr>
              <a:t>	else</a:t>
            </a:r>
          </a:p>
          <a:p>
            <a:pPr marL="55563" algn="just" defTabSz="365760"/>
            <a:r>
              <a:rPr lang="en-US" sz="1600" b="1" dirty="0">
                <a:latin typeface="Times New Roman" panose="02020603050405020304" pitchFamily="18" charset="0"/>
                <a:cs typeface="Times New Roman" panose="02020603050405020304" pitchFamily="18" charset="0"/>
              </a:rPr>
              <a:t>		return max(LCS(m, n-1),</a:t>
            </a:r>
          </a:p>
          <a:p>
            <a:pPr marL="55563" algn="just" defTabSz="365760"/>
            <a:r>
              <a:rPr lang="en-US" sz="1600" b="1" dirty="0">
                <a:latin typeface="Times New Roman" panose="02020603050405020304" pitchFamily="18" charset="0"/>
                <a:cs typeface="Times New Roman" panose="02020603050405020304" pitchFamily="18" charset="0"/>
              </a:rPr>
              <a:t>				       LCS(m-1,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5ECB916B-6B35-4037-AED9-3249FCCF6D65}"/>
              </a:ext>
            </a:extLst>
          </p:cNvPr>
          <p:cNvSpPr txBox="1">
            <a:spLocks/>
          </p:cNvSpPr>
          <p:nvPr/>
        </p:nvSpPr>
        <p:spPr>
          <a:xfrm>
            <a:off x="202468" y="7357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1</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“aab”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“acb”.</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B3D71D6C-1E61-42B7-A725-A7C764EA839D}"/>
              </a:ext>
            </a:extLst>
          </p:cNvPr>
          <p:cNvSpPr txBox="1">
            <a:spLocks/>
          </p:cNvSpPr>
          <p:nvPr/>
        </p:nvSpPr>
        <p:spPr>
          <a:xfrm>
            <a:off x="1626422" y="441434"/>
            <a:ext cx="178616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(“aab”, “acb”)</a:t>
            </a:r>
            <a:r>
              <a:rPr lang="en-US" sz="1600" b="1" dirty="0">
                <a:latin typeface="Times New Roman" panose="02020603050405020304" pitchFamily="18" charset="0"/>
                <a:cs typeface="Times New Roman" panose="02020603050405020304" pitchFamily="18" charset="0"/>
              </a:rPr>
              <a:t>	</a:t>
            </a:r>
          </a:p>
        </p:txBody>
      </p:sp>
      <p:cxnSp>
        <p:nvCxnSpPr>
          <p:cNvPr id="3" name="Straight Arrow Connector 2">
            <a:extLst>
              <a:ext uri="{FF2B5EF4-FFF2-40B4-BE49-F238E27FC236}">
                <a16:creationId xmlns:a16="http://schemas.microsoft.com/office/drawing/2014/main" id="{38F9CC1D-5A05-484F-B9F3-9AC82BBA56FC}"/>
              </a:ext>
            </a:extLst>
          </p:cNvPr>
          <p:cNvCxnSpPr>
            <a:cxnSpLocks/>
            <a:stCxn id="5" idx="2"/>
          </p:cNvCxnSpPr>
          <p:nvPr/>
        </p:nvCxnSpPr>
        <p:spPr>
          <a:xfrm>
            <a:off x="2519505" y="809295"/>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FE1D16C-4F49-4CAB-B316-4CB7072FEE1E}"/>
              </a:ext>
            </a:extLst>
          </p:cNvPr>
          <p:cNvSpPr txBox="1">
            <a:spLocks/>
          </p:cNvSpPr>
          <p:nvPr/>
        </p:nvSpPr>
        <p:spPr>
          <a:xfrm>
            <a:off x="1542106" y="1054961"/>
            <a:ext cx="21149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(“aa”, “ac”)</a:t>
            </a:r>
            <a:r>
              <a:rPr lang="en-US" sz="1600" b="1" dirty="0">
                <a:latin typeface="Times New Roman" panose="02020603050405020304" pitchFamily="18" charset="0"/>
                <a:cs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0CE2BC0B-7E44-4253-9877-11C721A1180C}"/>
              </a:ext>
            </a:extLst>
          </p:cNvPr>
          <p:cNvCxnSpPr>
            <a:cxnSpLocks/>
          </p:cNvCxnSpPr>
          <p:nvPr/>
        </p:nvCxnSpPr>
        <p:spPr>
          <a:xfrm>
            <a:off x="2532030" y="1422822"/>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D5A9F02A-81B4-44B3-BDA3-5EA555B79AE1}"/>
              </a:ext>
            </a:extLst>
          </p:cNvPr>
          <p:cNvSpPr txBox="1">
            <a:spLocks/>
          </p:cNvSpPr>
          <p:nvPr/>
        </p:nvSpPr>
        <p:spPr>
          <a:xfrm>
            <a:off x="897542" y="1668488"/>
            <a:ext cx="3268975"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max(LCS</a:t>
            </a:r>
            <a:r>
              <a:rPr lang="vi-VN" sz="1600" dirty="0">
                <a:latin typeface="Times New Roman" panose="02020603050405020304" pitchFamily="18" charset="0"/>
                <a:cs typeface="Times New Roman" panose="02020603050405020304" pitchFamily="18" charset="0"/>
              </a:rPr>
              <a:t>(“a”, “ac”)</a:t>
            </a:r>
            <a:r>
              <a:rPr lang="en-US" sz="1600" dirty="0">
                <a:latin typeface="Times New Roman" panose="02020603050405020304" pitchFamily="18" charset="0"/>
                <a:cs typeface="Times New Roman" panose="02020603050405020304" pitchFamily="18" charset="0"/>
              </a:rPr>
              <a:t>, LCS(“aa, “a”))</a:t>
            </a:r>
            <a:r>
              <a:rPr lang="en-US" sz="1600" b="1" dirty="0">
                <a:latin typeface="Times New Roman" panose="02020603050405020304" pitchFamily="18" charset="0"/>
                <a:cs typeface="Times New Roman" panose="02020603050405020304" pitchFamily="18" charset="0"/>
              </a:rPr>
              <a:t>	</a:t>
            </a:r>
          </a:p>
        </p:txBody>
      </p:sp>
      <p:sp>
        <p:nvSpPr>
          <p:cNvPr id="9" name="Left Brace 8">
            <a:extLst>
              <a:ext uri="{FF2B5EF4-FFF2-40B4-BE49-F238E27FC236}">
                <a16:creationId xmlns:a16="http://schemas.microsoft.com/office/drawing/2014/main" id="{FCABE227-393B-4B92-85E5-2A09CC0767D7}"/>
              </a:ext>
            </a:extLst>
          </p:cNvPr>
          <p:cNvSpPr/>
          <p:nvPr/>
        </p:nvSpPr>
        <p:spPr>
          <a:xfrm rot="16200000">
            <a:off x="1994971" y="1510568"/>
            <a:ext cx="207212" cy="1258773"/>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7C242EA-AE82-41C4-A157-332A28E570C5}"/>
              </a:ext>
            </a:extLst>
          </p:cNvPr>
          <p:cNvSpPr/>
          <p:nvPr/>
        </p:nvSpPr>
        <p:spPr>
          <a:xfrm rot="16200000">
            <a:off x="3296683" y="1557520"/>
            <a:ext cx="207212" cy="1164869"/>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D5379B0-271E-4D6E-A76C-41F8731B2326}"/>
              </a:ext>
            </a:extLst>
          </p:cNvPr>
          <p:cNvCxnSpPr>
            <a:cxnSpLocks/>
          </p:cNvCxnSpPr>
          <p:nvPr/>
        </p:nvCxnSpPr>
        <p:spPr>
          <a:xfrm flipH="1">
            <a:off x="1469190" y="2243561"/>
            <a:ext cx="628500" cy="40862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7A7FFCC7-3E50-4688-A523-566C84C4FD83}"/>
              </a:ext>
            </a:extLst>
          </p:cNvPr>
          <p:cNvSpPr txBox="1">
            <a:spLocks/>
          </p:cNvSpPr>
          <p:nvPr/>
        </p:nvSpPr>
        <p:spPr>
          <a:xfrm>
            <a:off x="1220827" y="2649876"/>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2" name="Text Placeholder 2">
            <a:extLst>
              <a:ext uri="{FF2B5EF4-FFF2-40B4-BE49-F238E27FC236}">
                <a16:creationId xmlns:a16="http://schemas.microsoft.com/office/drawing/2014/main" id="{02BA7C48-E696-4128-BF47-0E4031332DE1}"/>
              </a:ext>
            </a:extLst>
          </p:cNvPr>
          <p:cNvSpPr txBox="1">
            <a:spLocks/>
          </p:cNvSpPr>
          <p:nvPr/>
        </p:nvSpPr>
        <p:spPr>
          <a:xfrm>
            <a:off x="702102" y="1668487"/>
            <a:ext cx="395152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            1          , LCS(“aa, “a”))</a:t>
            </a:r>
            <a:r>
              <a:rPr lang="en-US" sz="1600" b="1" dirty="0">
                <a:latin typeface="Times New Roman" panose="02020603050405020304" pitchFamily="18" charset="0"/>
                <a:cs typeface="Times New Roman" panose="02020603050405020304" pitchFamily="18" charset="0"/>
              </a:rPr>
              <a:t>	</a:t>
            </a:r>
          </a:p>
        </p:txBody>
      </p:sp>
      <p:sp>
        <p:nvSpPr>
          <p:cNvPr id="6" name="Text Placeholder 2">
            <a:extLst>
              <a:ext uri="{FF2B5EF4-FFF2-40B4-BE49-F238E27FC236}">
                <a16:creationId xmlns:a16="http://schemas.microsoft.com/office/drawing/2014/main" id="{239836C2-DB36-4791-9384-3FD989EABA58}"/>
              </a:ext>
            </a:extLst>
          </p:cNvPr>
          <p:cNvSpPr txBox="1">
            <a:spLocks/>
          </p:cNvSpPr>
          <p:nvPr/>
        </p:nvSpPr>
        <p:spPr>
          <a:xfrm>
            <a:off x="2867083" y="2595031"/>
            <a:ext cx="1829919"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cxnSp>
        <p:nvCxnSpPr>
          <p:cNvPr id="22" name="Straight Arrow Connector 21">
            <a:extLst>
              <a:ext uri="{FF2B5EF4-FFF2-40B4-BE49-F238E27FC236}">
                <a16:creationId xmlns:a16="http://schemas.microsoft.com/office/drawing/2014/main" id="{5D262350-9B6A-4028-9F70-DF7491CA3499}"/>
              </a:ext>
            </a:extLst>
          </p:cNvPr>
          <p:cNvCxnSpPr>
            <a:cxnSpLocks/>
          </p:cNvCxnSpPr>
          <p:nvPr/>
        </p:nvCxnSpPr>
        <p:spPr>
          <a:xfrm>
            <a:off x="3400289" y="2243561"/>
            <a:ext cx="325891" cy="32818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D6B0656A-67E8-4165-B04A-6EDF7DF1C36C}"/>
              </a:ext>
            </a:extLst>
          </p:cNvPr>
          <p:cNvSpPr txBox="1">
            <a:spLocks/>
          </p:cNvSpPr>
          <p:nvPr/>
        </p:nvSpPr>
        <p:spPr>
          <a:xfrm>
            <a:off x="3501883" y="2595031"/>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4252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P spid="20" grpId="0"/>
      <p:bldP spid="2" grpId="0"/>
      <p:bldP spid="6" grpId="0"/>
      <p:bldP spid="6" grpId="1"/>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sp>
        <p:nvSpPr>
          <p:cNvPr id="24" name="Text Placeholder 2">
            <a:extLst>
              <a:ext uri="{FF2B5EF4-FFF2-40B4-BE49-F238E27FC236}">
                <a16:creationId xmlns:a16="http://schemas.microsoft.com/office/drawing/2014/main" id="{01FD077C-9FC5-417C-B2F7-0988A1193283}"/>
              </a:ext>
            </a:extLst>
          </p:cNvPr>
          <p:cNvSpPr txBox="1">
            <a:spLocks/>
          </p:cNvSpPr>
          <p:nvPr/>
        </p:nvSpPr>
        <p:spPr>
          <a:xfrm>
            <a:off x="5894664" y="670035"/>
            <a:ext cx="3211261" cy="329499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en-US" sz="1600" b="1" dirty="0">
                <a:latin typeface="Times New Roman" panose="02020603050405020304" pitchFamily="18" charset="0"/>
                <a:cs typeface="Times New Roman" panose="02020603050405020304" pitchFamily="18" charset="0"/>
              </a:rPr>
              <a:t>int m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(A) - 1;</a:t>
            </a:r>
          </a:p>
          <a:p>
            <a:pPr marL="114300" indent="-58738" algn="just" defTabSz="365760"/>
            <a:r>
              <a:rPr lang="en-US" sz="1600" b="1" dirty="0">
                <a:latin typeface="Times New Roman" panose="02020603050405020304" pitchFamily="18" charset="0"/>
                <a:cs typeface="Times New Roman" panose="02020603050405020304" pitchFamily="18" charset="0"/>
              </a:rPr>
              <a:t>int n = </a:t>
            </a:r>
            <a:r>
              <a:rPr lang="vi-VN" sz="1600" b="1" dirty="0">
                <a:latin typeface="Times New Roman" panose="02020603050405020304" pitchFamily="18" charset="0"/>
                <a:cs typeface="Times New Roman" panose="02020603050405020304" pitchFamily="18" charset="0"/>
              </a:rPr>
              <a:t>strlen</a:t>
            </a:r>
            <a:r>
              <a:rPr lang="en-US" sz="1600" b="1" dirty="0">
                <a:latin typeface="Times New Roman" panose="02020603050405020304" pitchFamily="18" charset="0"/>
                <a:cs typeface="Times New Roman" panose="02020603050405020304" pitchFamily="18" charset="0"/>
              </a:rPr>
              <a:t>(B) - 1;</a:t>
            </a:r>
          </a:p>
          <a:p>
            <a:pPr marL="114300" indent="-58738" algn="just" defTabSz="365760"/>
            <a:endParaRPr lang="en-US" sz="1600" b="1" dirty="0">
              <a:latin typeface="Times New Roman" panose="02020603050405020304" pitchFamily="18" charset="0"/>
              <a:cs typeface="Times New Roman" panose="02020603050405020304" pitchFamily="18" charset="0"/>
            </a:endParaRPr>
          </a:p>
          <a:p>
            <a:pPr marL="114300" indent="-58738" algn="just" defTabSz="365760"/>
            <a:r>
              <a:rPr lang="en-US" sz="1600" b="1" dirty="0">
                <a:latin typeface="Times New Roman" panose="02020603050405020304" pitchFamily="18" charset="0"/>
                <a:cs typeface="Times New Roman" panose="02020603050405020304" pitchFamily="18" charset="0"/>
              </a:rPr>
              <a:t>int LCS(m,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if (m==0 || n==0)</a:t>
            </a:r>
          </a:p>
          <a:p>
            <a:pPr marL="55563" algn="just" defTabSz="365760"/>
            <a:r>
              <a:rPr lang="en-US" sz="1600" b="1" dirty="0">
                <a:latin typeface="Times New Roman" panose="02020603050405020304" pitchFamily="18" charset="0"/>
                <a:cs typeface="Times New Roman" panose="02020603050405020304" pitchFamily="18" charset="0"/>
              </a:rPr>
              <a:t>		return 0;</a:t>
            </a:r>
          </a:p>
          <a:p>
            <a:pPr marL="55563" algn="just" defTabSz="365760"/>
            <a:r>
              <a:rPr lang="en-US" sz="1600" b="1" dirty="0">
                <a:latin typeface="Times New Roman" panose="02020603050405020304" pitchFamily="18" charset="0"/>
                <a:cs typeface="Times New Roman" panose="02020603050405020304" pitchFamily="18" charset="0"/>
              </a:rPr>
              <a:t>	if (A[m] == B[n])</a:t>
            </a:r>
          </a:p>
          <a:p>
            <a:pPr marL="55563" algn="just" defTabSz="365760"/>
            <a:r>
              <a:rPr lang="en-US" sz="1600" b="1" dirty="0">
                <a:latin typeface="Times New Roman" panose="02020603050405020304" pitchFamily="18" charset="0"/>
                <a:cs typeface="Times New Roman" panose="02020603050405020304" pitchFamily="18" charset="0"/>
              </a:rPr>
              <a:t>		return 1 + LCS(m-1, n-1);</a:t>
            </a:r>
          </a:p>
          <a:p>
            <a:pPr marL="55563" algn="just" defTabSz="365760"/>
            <a:r>
              <a:rPr lang="en-US" sz="1600" b="1" dirty="0">
                <a:latin typeface="Times New Roman" panose="02020603050405020304" pitchFamily="18" charset="0"/>
                <a:cs typeface="Times New Roman" panose="02020603050405020304" pitchFamily="18" charset="0"/>
              </a:rPr>
              <a:t>	else</a:t>
            </a:r>
          </a:p>
          <a:p>
            <a:pPr marL="55563" algn="just" defTabSz="365760"/>
            <a:r>
              <a:rPr lang="en-US" sz="1600" b="1" dirty="0">
                <a:latin typeface="Times New Roman" panose="02020603050405020304" pitchFamily="18" charset="0"/>
                <a:cs typeface="Times New Roman" panose="02020603050405020304" pitchFamily="18" charset="0"/>
              </a:rPr>
              <a:t>		return max(LCS(m, n-1),</a:t>
            </a:r>
          </a:p>
          <a:p>
            <a:pPr marL="55563" algn="just" defTabSz="365760"/>
            <a:r>
              <a:rPr lang="en-US" sz="1600" b="1" dirty="0">
                <a:latin typeface="Times New Roman" panose="02020603050405020304" pitchFamily="18" charset="0"/>
                <a:cs typeface="Times New Roman" panose="02020603050405020304" pitchFamily="18" charset="0"/>
              </a:rPr>
              <a:t>				       LCS(m-1, n);</a:t>
            </a:r>
          </a:p>
          <a:p>
            <a:pPr marL="55563" algn="just" defTabSz="365760"/>
            <a:r>
              <a:rPr lang="en-US" sz="1600" b="1"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5ECB916B-6B35-4037-AED9-3249FCCF6D65}"/>
              </a:ext>
            </a:extLst>
          </p:cNvPr>
          <p:cNvSpPr txBox="1">
            <a:spLocks/>
          </p:cNvSpPr>
          <p:nvPr/>
        </p:nvSpPr>
        <p:spPr>
          <a:xfrm>
            <a:off x="202468" y="7357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1</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“aab”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“acb”.</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B3D71D6C-1E61-42B7-A725-A7C764EA839D}"/>
              </a:ext>
            </a:extLst>
          </p:cNvPr>
          <p:cNvSpPr txBox="1">
            <a:spLocks/>
          </p:cNvSpPr>
          <p:nvPr/>
        </p:nvSpPr>
        <p:spPr>
          <a:xfrm>
            <a:off x="1626422" y="441434"/>
            <a:ext cx="178616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(“aab”, “acb”)</a:t>
            </a:r>
            <a:r>
              <a:rPr lang="en-US" sz="1600" b="1" dirty="0">
                <a:latin typeface="Times New Roman" panose="02020603050405020304" pitchFamily="18" charset="0"/>
                <a:cs typeface="Times New Roman" panose="02020603050405020304" pitchFamily="18" charset="0"/>
              </a:rPr>
              <a:t>	</a:t>
            </a:r>
          </a:p>
        </p:txBody>
      </p:sp>
      <p:cxnSp>
        <p:nvCxnSpPr>
          <p:cNvPr id="3" name="Straight Arrow Connector 2">
            <a:extLst>
              <a:ext uri="{FF2B5EF4-FFF2-40B4-BE49-F238E27FC236}">
                <a16:creationId xmlns:a16="http://schemas.microsoft.com/office/drawing/2014/main" id="{38F9CC1D-5A05-484F-B9F3-9AC82BBA56FC}"/>
              </a:ext>
            </a:extLst>
          </p:cNvPr>
          <p:cNvCxnSpPr>
            <a:cxnSpLocks/>
            <a:stCxn id="5" idx="2"/>
          </p:cNvCxnSpPr>
          <p:nvPr/>
        </p:nvCxnSpPr>
        <p:spPr>
          <a:xfrm>
            <a:off x="2519505" y="809295"/>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FE1D16C-4F49-4CAB-B316-4CB7072FEE1E}"/>
              </a:ext>
            </a:extLst>
          </p:cNvPr>
          <p:cNvSpPr txBox="1">
            <a:spLocks/>
          </p:cNvSpPr>
          <p:nvPr/>
        </p:nvSpPr>
        <p:spPr>
          <a:xfrm>
            <a:off x="1542106" y="1054961"/>
            <a:ext cx="21149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(“aa”, “ac”)</a:t>
            </a:r>
            <a:r>
              <a:rPr lang="en-US" sz="1600" b="1" dirty="0">
                <a:latin typeface="Times New Roman" panose="02020603050405020304" pitchFamily="18" charset="0"/>
                <a:cs typeface="Times New Roman" panose="02020603050405020304" pitchFamily="18" charset="0"/>
              </a:rPr>
              <a:t>	</a:t>
            </a:r>
          </a:p>
        </p:txBody>
      </p:sp>
      <p:cxnSp>
        <p:nvCxnSpPr>
          <p:cNvPr id="12" name="Straight Arrow Connector 11">
            <a:extLst>
              <a:ext uri="{FF2B5EF4-FFF2-40B4-BE49-F238E27FC236}">
                <a16:creationId xmlns:a16="http://schemas.microsoft.com/office/drawing/2014/main" id="{0CE2BC0B-7E44-4253-9877-11C721A1180C}"/>
              </a:ext>
            </a:extLst>
          </p:cNvPr>
          <p:cNvCxnSpPr>
            <a:cxnSpLocks/>
          </p:cNvCxnSpPr>
          <p:nvPr/>
        </p:nvCxnSpPr>
        <p:spPr>
          <a:xfrm>
            <a:off x="2532030" y="1422822"/>
            <a:ext cx="0" cy="23148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47C242EA-AE82-41C4-A157-332A28E570C5}"/>
              </a:ext>
            </a:extLst>
          </p:cNvPr>
          <p:cNvSpPr/>
          <p:nvPr/>
        </p:nvSpPr>
        <p:spPr>
          <a:xfrm rot="16200000">
            <a:off x="3296683" y="1557520"/>
            <a:ext cx="207212" cy="1164869"/>
          </a:xfrm>
          <a:prstGeom prst="leftBrace">
            <a:avLst>
              <a:gd name="adj1" fmla="val 0"/>
              <a:gd name="adj2" fmla="val 50000"/>
            </a:avLst>
          </a:prstGeom>
          <a:ln w="19050">
            <a:solidFill>
              <a:schemeClr val="tx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ext Placeholder 2">
            <a:extLst>
              <a:ext uri="{FF2B5EF4-FFF2-40B4-BE49-F238E27FC236}">
                <a16:creationId xmlns:a16="http://schemas.microsoft.com/office/drawing/2014/main" id="{02BA7C48-E696-4128-BF47-0E4031332DE1}"/>
              </a:ext>
            </a:extLst>
          </p:cNvPr>
          <p:cNvSpPr txBox="1">
            <a:spLocks/>
          </p:cNvSpPr>
          <p:nvPr/>
        </p:nvSpPr>
        <p:spPr>
          <a:xfrm>
            <a:off x="702102" y="1668487"/>
            <a:ext cx="395152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            1          , LCS(“aa, “a”))</a:t>
            </a:r>
            <a:r>
              <a:rPr lang="en-US" sz="1600" b="1" dirty="0">
                <a:latin typeface="Times New Roman" panose="02020603050405020304" pitchFamily="18" charset="0"/>
                <a:cs typeface="Times New Roman" panose="02020603050405020304" pitchFamily="18" charset="0"/>
              </a:rPr>
              <a:t>	</a:t>
            </a:r>
          </a:p>
        </p:txBody>
      </p:sp>
      <p:cxnSp>
        <p:nvCxnSpPr>
          <p:cNvPr id="22" name="Straight Arrow Connector 21">
            <a:extLst>
              <a:ext uri="{FF2B5EF4-FFF2-40B4-BE49-F238E27FC236}">
                <a16:creationId xmlns:a16="http://schemas.microsoft.com/office/drawing/2014/main" id="{5D262350-9B6A-4028-9F70-DF7491CA3499}"/>
              </a:ext>
            </a:extLst>
          </p:cNvPr>
          <p:cNvCxnSpPr>
            <a:cxnSpLocks/>
          </p:cNvCxnSpPr>
          <p:nvPr/>
        </p:nvCxnSpPr>
        <p:spPr>
          <a:xfrm>
            <a:off x="3400289" y="2243561"/>
            <a:ext cx="325891" cy="32818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D6B0656A-67E8-4165-B04A-6EDF7DF1C36C}"/>
              </a:ext>
            </a:extLst>
          </p:cNvPr>
          <p:cNvSpPr txBox="1">
            <a:spLocks/>
          </p:cNvSpPr>
          <p:nvPr/>
        </p:nvSpPr>
        <p:spPr>
          <a:xfrm>
            <a:off x="3501883" y="2595031"/>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8" name="Text Placeholder 2">
            <a:extLst>
              <a:ext uri="{FF2B5EF4-FFF2-40B4-BE49-F238E27FC236}">
                <a16:creationId xmlns:a16="http://schemas.microsoft.com/office/drawing/2014/main" id="{186D11AC-AF74-472D-9426-8FB206A25331}"/>
              </a:ext>
            </a:extLst>
          </p:cNvPr>
          <p:cNvSpPr txBox="1">
            <a:spLocks/>
          </p:cNvSpPr>
          <p:nvPr/>
        </p:nvSpPr>
        <p:spPr>
          <a:xfrm>
            <a:off x="1944315" y="1654388"/>
            <a:ext cx="117543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max(1, 1)</a:t>
            </a:r>
            <a:r>
              <a:rPr lang="en-US" sz="1600" b="1" dirty="0">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519B3910-FA00-4D7B-91BE-200FDCE138F6}"/>
              </a:ext>
            </a:extLst>
          </p:cNvPr>
          <p:cNvSpPr txBox="1">
            <a:spLocks/>
          </p:cNvSpPr>
          <p:nvPr/>
        </p:nvSpPr>
        <p:spPr>
          <a:xfrm>
            <a:off x="2295208" y="1668487"/>
            <a:ext cx="44859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21" name="Oval 20">
            <a:extLst>
              <a:ext uri="{FF2B5EF4-FFF2-40B4-BE49-F238E27FC236}">
                <a16:creationId xmlns:a16="http://schemas.microsoft.com/office/drawing/2014/main" id="{93864D4A-E794-4A60-BB14-60D9B22AF417}"/>
              </a:ext>
            </a:extLst>
          </p:cNvPr>
          <p:cNvSpPr/>
          <p:nvPr/>
        </p:nvSpPr>
        <p:spPr>
          <a:xfrm>
            <a:off x="2268382" y="1168176"/>
            <a:ext cx="502243" cy="502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0000"/>
                </a:solidFill>
                <a:latin typeface="Times New Roman" panose="02020603050405020304" pitchFamily="18" charset="0"/>
                <a:cs typeface="Times New Roman" panose="02020603050405020304" pitchFamily="18" charset="0"/>
              </a:rPr>
              <a:t>2</a:t>
            </a:r>
          </a:p>
        </p:txBody>
      </p:sp>
      <p:sp>
        <p:nvSpPr>
          <p:cNvPr id="23" name="Text Placeholder 2">
            <a:extLst>
              <a:ext uri="{FF2B5EF4-FFF2-40B4-BE49-F238E27FC236}">
                <a16:creationId xmlns:a16="http://schemas.microsoft.com/office/drawing/2014/main" id="{6C45B75E-0B3D-40EF-A94D-8C2828B3DDA8}"/>
              </a:ext>
            </a:extLst>
          </p:cNvPr>
          <p:cNvSpPr txBox="1">
            <a:spLocks/>
          </p:cNvSpPr>
          <p:nvPr/>
        </p:nvSpPr>
        <p:spPr>
          <a:xfrm>
            <a:off x="2101853" y="1047911"/>
            <a:ext cx="835299"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+ 1</a:t>
            </a:r>
            <a:r>
              <a:rPr lang="en-US" sz="1600" b="1" dirty="0">
                <a:latin typeface="Times New Roman" panose="02020603050405020304" pitchFamily="18" charset="0"/>
                <a:cs typeface="Times New Roman" panose="02020603050405020304" pitchFamily="18" charset="0"/>
              </a:rPr>
              <a:t>	</a:t>
            </a:r>
          </a:p>
        </p:txBody>
      </p:sp>
      <p:sp>
        <p:nvSpPr>
          <p:cNvPr id="17" name="Text Placeholder 2">
            <a:extLst>
              <a:ext uri="{FF2B5EF4-FFF2-40B4-BE49-F238E27FC236}">
                <a16:creationId xmlns:a16="http://schemas.microsoft.com/office/drawing/2014/main" id="{DBA97EC3-ED8F-471A-8FCF-3261EAC385AE}"/>
              </a:ext>
            </a:extLst>
          </p:cNvPr>
          <p:cNvSpPr txBox="1">
            <a:spLocks/>
          </p:cNvSpPr>
          <p:nvPr/>
        </p:nvSpPr>
        <p:spPr>
          <a:xfrm>
            <a:off x="399530" y="3406272"/>
            <a:ext cx="494143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hợp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O(2</a:t>
            </a:r>
            <a:r>
              <a:rPr lang="en-US" sz="2000" baseline="50000"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114300" indent="0" algn="just">
              <a:buFont typeface="Barlow Light"/>
              <a:buNone/>
            </a:pPr>
            <a:endParaRPr lang="vi-VN" sz="2000" dirty="0">
              <a:latin typeface="Times New Roman" panose="02020603050405020304" pitchFamily="18" charset="0"/>
              <a:cs typeface="Times New Roman" panose="02020603050405020304" pitchFamily="18" charset="0"/>
            </a:endParaRPr>
          </a:p>
        </p:txBody>
      </p:sp>
      <p:sp>
        <p:nvSpPr>
          <p:cNvPr id="20" name="Text Placeholder 2">
            <a:extLst>
              <a:ext uri="{FF2B5EF4-FFF2-40B4-BE49-F238E27FC236}">
                <a16:creationId xmlns:a16="http://schemas.microsoft.com/office/drawing/2014/main" id="{81133D1B-DD7E-4281-BE9B-DB85FE95E00C}"/>
              </a:ext>
            </a:extLst>
          </p:cNvPr>
          <p:cNvSpPr txBox="1">
            <a:spLocks/>
          </p:cNvSpPr>
          <p:nvPr/>
        </p:nvSpPr>
        <p:spPr>
          <a:xfrm>
            <a:off x="399530" y="3854074"/>
            <a:ext cx="4941430"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Kết</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quả</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trả</a:t>
            </a:r>
            <a:r>
              <a:rPr lang="en-US" dirty="0">
                <a:latin typeface="Times New Roman" panose="02020603050405020304" pitchFamily="18" charset="0"/>
                <a:cs typeface="Times New Roman" panose="02020603050405020304" pitchFamily="18" charset="0"/>
                <a:sym typeface="Wingdings" panose="05000000000000000000" pitchFamily="2" charset="2"/>
              </a:rPr>
              <a:t> </a:t>
            </a:r>
            <a:r>
              <a:rPr lang="en-US" dirty="0" err="1">
                <a:latin typeface="Times New Roman" panose="02020603050405020304" pitchFamily="18" charset="0"/>
                <a:cs typeface="Times New Roman" panose="02020603050405020304" pitchFamily="18" charset="0"/>
                <a:sym typeface="Wingdings" panose="05000000000000000000" pitchFamily="2" charset="2"/>
              </a:rPr>
              <a:t>về</a:t>
            </a:r>
            <a:r>
              <a:rPr lang="en-US" dirty="0">
                <a:latin typeface="Times New Roman" panose="02020603050405020304" pitchFamily="18" charset="0"/>
                <a:cs typeface="Times New Roman" panose="02020603050405020304" pitchFamily="18" charset="0"/>
                <a:sym typeface="Wingdings" panose="05000000000000000000" pitchFamily="2" charset="2"/>
              </a:rPr>
              <a:t>: 0</a:t>
            </a:r>
            <a:endParaRPr lang="vi-VN" sz="2000" dirty="0">
              <a:latin typeface="Times New Roman" panose="02020603050405020304" pitchFamily="18" charset="0"/>
              <a:cs typeface="Times New Roman" panose="02020603050405020304" pitchFamily="18" charset="0"/>
            </a:endParaRPr>
          </a:p>
        </p:txBody>
      </p:sp>
      <p:sp>
        <p:nvSpPr>
          <p:cNvPr id="6" name="Google Shape;4625;p39">
            <a:extLst>
              <a:ext uri="{FF2B5EF4-FFF2-40B4-BE49-F238E27FC236}">
                <a16:creationId xmlns:a16="http://schemas.microsoft.com/office/drawing/2014/main" id="{111A9BF8-2EFB-43F3-B4A2-EE461730E2DD}"/>
              </a:ext>
            </a:extLst>
          </p:cNvPr>
          <p:cNvSpPr/>
          <p:nvPr/>
        </p:nvSpPr>
        <p:spPr>
          <a:xfrm>
            <a:off x="5107874" y="3508944"/>
            <a:ext cx="292176" cy="255336"/>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59887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ppt_x"/>
                                          </p:val>
                                        </p:tav>
                                        <p:tav tm="100000">
                                          <p:val>
                                            <p:strVal val="#ppt_x"/>
                                          </p:val>
                                        </p:tav>
                                      </p:tavLst>
                                    </p:anim>
                                    <p:anim calcmode="lin" valueType="num">
                                      <p:cBhvr additive="base">
                                        <p:cTn id="63" dur="500" fill="hold"/>
                                        <p:tgtEl>
                                          <p:spTgt spid="17"/>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additive="base">
                                        <p:cTn id="70" dur="500" fill="hold"/>
                                        <p:tgtEl>
                                          <p:spTgt spid="6"/>
                                        </p:tgtEl>
                                        <p:attrNameLst>
                                          <p:attrName>ppt_x</p:attrName>
                                        </p:attrNameLst>
                                      </p:cBhvr>
                                      <p:tavLst>
                                        <p:tav tm="0">
                                          <p:val>
                                            <p:strVal val="#ppt_x"/>
                                          </p:val>
                                        </p:tav>
                                        <p:tav tm="100000">
                                          <p:val>
                                            <p:strVal val="#ppt_x"/>
                                          </p:val>
                                        </p:tav>
                                      </p:tavLst>
                                    </p:anim>
                                    <p:anim calcmode="lin" valueType="num">
                                      <p:cBhvr additive="base">
                                        <p:cTn id="7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P spid="2" grpId="0"/>
      <p:bldP spid="26" grpId="0"/>
      <p:bldP spid="18" grpId="0"/>
      <p:bldP spid="18" grpId="1"/>
      <p:bldP spid="19" grpId="0"/>
      <p:bldP spid="19" grpId="1"/>
      <p:bldP spid="21" grpId="0" animBg="1"/>
      <p:bldP spid="23" grpId="0"/>
      <p:bldP spid="23" grpId="1"/>
      <p:bldP spid="17" grpId="0"/>
      <p:bldP spid="20"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1" name="Google Shape;381;p1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sp>
        <p:nvSpPr>
          <p:cNvPr id="6" name="Text Placeholder 2">
            <a:extLst>
              <a:ext uri="{FF2B5EF4-FFF2-40B4-BE49-F238E27FC236}">
                <a16:creationId xmlns:a16="http://schemas.microsoft.com/office/drawing/2014/main" id="{E9536FA8-BCC9-4324-A844-2DBE92BA6479}"/>
              </a:ext>
            </a:extLst>
          </p:cNvPr>
          <p:cNvSpPr txBox="1">
            <a:spLocks/>
          </p:cNvSpPr>
          <p:nvPr/>
        </p:nvSpPr>
        <p:spPr>
          <a:xfrm>
            <a:off x="202468" y="7357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2</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xyt</a:t>
            </a:r>
            <a:r>
              <a:rPr lang="vi-VN" sz="1600" dirty="0">
                <a:latin typeface="Times New Roman" panose="02020603050405020304" pitchFamily="18" charset="0"/>
                <a:cs typeface="Times New Roman" panose="02020603050405020304" pitchFamily="18" charset="0"/>
              </a:rPr>
              <a:t>”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yzx</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7" name="Text Placeholder 2">
            <a:extLst>
              <a:ext uri="{FF2B5EF4-FFF2-40B4-BE49-F238E27FC236}">
                <a16:creationId xmlns:a16="http://schemas.microsoft.com/office/drawing/2014/main" id="{AB003CB3-D142-43A8-9038-C8C870FAF8C8}"/>
              </a:ext>
            </a:extLst>
          </p:cNvPr>
          <p:cNvSpPr txBox="1">
            <a:spLocks/>
          </p:cNvSpPr>
          <p:nvPr/>
        </p:nvSpPr>
        <p:spPr>
          <a:xfrm>
            <a:off x="3338854" y="514494"/>
            <a:ext cx="207578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xyt</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yzx</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28" name="Straight Arrow Connector 27">
            <a:extLst>
              <a:ext uri="{FF2B5EF4-FFF2-40B4-BE49-F238E27FC236}">
                <a16:creationId xmlns:a16="http://schemas.microsoft.com/office/drawing/2014/main" id="{3BA24E4B-1E0E-459B-A064-53A195CF3CAD}"/>
              </a:ext>
            </a:extLst>
          </p:cNvPr>
          <p:cNvCxnSpPr>
            <a:cxnSpLocks/>
          </p:cNvCxnSpPr>
          <p:nvPr/>
        </p:nvCxnSpPr>
        <p:spPr>
          <a:xfrm flipH="1">
            <a:off x="2683727" y="882355"/>
            <a:ext cx="1693019" cy="73828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CEE537ED-4920-4ADC-93A6-D77D47F707D0}"/>
              </a:ext>
            </a:extLst>
          </p:cNvPr>
          <p:cNvSpPr txBox="1">
            <a:spLocks/>
          </p:cNvSpPr>
          <p:nvPr/>
        </p:nvSpPr>
        <p:spPr>
          <a:xfrm>
            <a:off x="1481613" y="1687430"/>
            <a:ext cx="207578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yzx</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34" name="Straight Arrow Connector 33">
            <a:extLst>
              <a:ext uri="{FF2B5EF4-FFF2-40B4-BE49-F238E27FC236}">
                <a16:creationId xmlns:a16="http://schemas.microsoft.com/office/drawing/2014/main" id="{ACD80FC5-A2CB-484E-8567-C7195A6C6064}"/>
              </a:ext>
            </a:extLst>
          </p:cNvPr>
          <p:cNvCxnSpPr>
            <a:cxnSpLocks/>
          </p:cNvCxnSpPr>
          <p:nvPr/>
        </p:nvCxnSpPr>
        <p:spPr>
          <a:xfrm>
            <a:off x="4381092" y="882355"/>
            <a:ext cx="1804118" cy="73828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2B750716-5BDE-4E0D-B5E5-6CC6986AECF4}"/>
              </a:ext>
            </a:extLst>
          </p:cNvPr>
          <p:cNvSpPr txBox="1">
            <a:spLocks/>
          </p:cNvSpPr>
          <p:nvPr/>
        </p:nvSpPr>
        <p:spPr>
          <a:xfrm>
            <a:off x="5318303" y="1693704"/>
            <a:ext cx="207578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xyt</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44" name="Straight Arrow Connector 43">
            <a:extLst>
              <a:ext uri="{FF2B5EF4-FFF2-40B4-BE49-F238E27FC236}">
                <a16:creationId xmlns:a16="http://schemas.microsoft.com/office/drawing/2014/main" id="{248C371F-F8D8-402D-BA37-D378966A046B}"/>
              </a:ext>
            </a:extLst>
          </p:cNvPr>
          <p:cNvCxnSpPr>
            <a:cxnSpLocks/>
          </p:cNvCxnSpPr>
          <p:nvPr/>
        </p:nvCxnSpPr>
        <p:spPr>
          <a:xfrm flipH="1">
            <a:off x="1278675" y="2118941"/>
            <a:ext cx="1085384" cy="96299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 Placeholder 2">
            <a:extLst>
              <a:ext uri="{FF2B5EF4-FFF2-40B4-BE49-F238E27FC236}">
                <a16:creationId xmlns:a16="http://schemas.microsoft.com/office/drawing/2014/main" id="{3F53CB30-31FE-4582-935F-D13AC411E1C3}"/>
              </a:ext>
            </a:extLst>
          </p:cNvPr>
          <p:cNvSpPr txBox="1">
            <a:spLocks/>
          </p:cNvSpPr>
          <p:nvPr/>
        </p:nvSpPr>
        <p:spPr>
          <a:xfrm>
            <a:off x="202468" y="3129904"/>
            <a:ext cx="184078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x</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yzx</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49" name="Straight Arrow Connector 48">
            <a:extLst>
              <a:ext uri="{FF2B5EF4-FFF2-40B4-BE49-F238E27FC236}">
                <a16:creationId xmlns:a16="http://schemas.microsoft.com/office/drawing/2014/main" id="{B2E7F56E-500A-4B35-B293-93E0536229DE}"/>
              </a:ext>
            </a:extLst>
          </p:cNvPr>
          <p:cNvCxnSpPr>
            <a:cxnSpLocks/>
          </p:cNvCxnSpPr>
          <p:nvPr/>
        </p:nvCxnSpPr>
        <p:spPr>
          <a:xfrm>
            <a:off x="2364059" y="2106395"/>
            <a:ext cx="900202" cy="97240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 Placeholder 2">
            <a:extLst>
              <a:ext uri="{FF2B5EF4-FFF2-40B4-BE49-F238E27FC236}">
                <a16:creationId xmlns:a16="http://schemas.microsoft.com/office/drawing/2014/main" id="{4089A769-B048-45A5-BA38-914AB7661583}"/>
              </a:ext>
            </a:extLst>
          </p:cNvPr>
          <p:cNvSpPr txBox="1">
            <a:spLocks/>
          </p:cNvSpPr>
          <p:nvPr/>
        </p:nvSpPr>
        <p:spPr>
          <a:xfrm>
            <a:off x="2364059" y="3129903"/>
            <a:ext cx="184078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60" name="Straight Arrow Connector 59">
            <a:extLst>
              <a:ext uri="{FF2B5EF4-FFF2-40B4-BE49-F238E27FC236}">
                <a16:creationId xmlns:a16="http://schemas.microsoft.com/office/drawing/2014/main" id="{44CE4077-61C1-43C0-ACA6-94993AC7D7A4}"/>
              </a:ext>
            </a:extLst>
          </p:cNvPr>
          <p:cNvCxnSpPr>
            <a:cxnSpLocks/>
          </p:cNvCxnSpPr>
          <p:nvPr/>
        </p:nvCxnSpPr>
        <p:spPr>
          <a:xfrm flipH="1">
            <a:off x="5337049" y="2090252"/>
            <a:ext cx="1085384" cy="96299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 Placeholder 2">
            <a:extLst>
              <a:ext uri="{FF2B5EF4-FFF2-40B4-BE49-F238E27FC236}">
                <a16:creationId xmlns:a16="http://schemas.microsoft.com/office/drawing/2014/main" id="{6819EA73-EFBC-4B07-92A9-15644BA182E6}"/>
              </a:ext>
            </a:extLst>
          </p:cNvPr>
          <p:cNvSpPr txBox="1">
            <a:spLocks/>
          </p:cNvSpPr>
          <p:nvPr/>
        </p:nvSpPr>
        <p:spPr>
          <a:xfrm>
            <a:off x="4362761" y="3129902"/>
            <a:ext cx="184078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a:t>
            </a:r>
            <a:r>
              <a:rPr lang="vi-VN" sz="1600" dirty="0">
                <a:latin typeface="Times New Roman" panose="02020603050405020304" pitchFamily="18" charset="0"/>
                <a:cs typeface="Times New Roman" panose="02020603050405020304" pitchFamily="18" charset="0"/>
              </a:rPr>
              <a:t>”, “a</a:t>
            </a:r>
            <a:r>
              <a:rPr lang="en-US" sz="1600" dirty="0" err="1">
                <a:latin typeface="Times New Roman" panose="02020603050405020304" pitchFamily="18" charset="0"/>
                <a:cs typeface="Times New Roman" panose="02020603050405020304" pitchFamily="18" charset="0"/>
              </a:rPr>
              <a:t>yz</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63" name="Straight Arrow Connector 62">
            <a:extLst>
              <a:ext uri="{FF2B5EF4-FFF2-40B4-BE49-F238E27FC236}">
                <a16:creationId xmlns:a16="http://schemas.microsoft.com/office/drawing/2014/main" id="{4BCA3B80-AB56-4164-B0D6-8AF9FA2D0C99}"/>
              </a:ext>
            </a:extLst>
          </p:cNvPr>
          <p:cNvCxnSpPr>
            <a:cxnSpLocks/>
          </p:cNvCxnSpPr>
          <p:nvPr/>
        </p:nvCxnSpPr>
        <p:spPr>
          <a:xfrm>
            <a:off x="6423260" y="2090252"/>
            <a:ext cx="1129833" cy="96299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Text Placeholder 2">
            <a:extLst>
              <a:ext uri="{FF2B5EF4-FFF2-40B4-BE49-F238E27FC236}">
                <a16:creationId xmlns:a16="http://schemas.microsoft.com/office/drawing/2014/main" id="{284CD30A-9CBE-42BE-B0E8-0F593FEB1DBE}"/>
              </a:ext>
            </a:extLst>
          </p:cNvPr>
          <p:cNvSpPr txBox="1">
            <a:spLocks/>
          </p:cNvSpPr>
          <p:nvPr/>
        </p:nvSpPr>
        <p:spPr>
          <a:xfrm>
            <a:off x="6632703" y="3129901"/>
            <a:ext cx="184078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a:t>
            </a:r>
            <a:r>
              <a:rPr lang="en-US" sz="1600" dirty="0" err="1">
                <a:latin typeface="Times New Roman" panose="02020603050405020304" pitchFamily="18" charset="0"/>
                <a:cs typeface="Times New Roman" panose="02020603050405020304" pitchFamily="18" charset="0"/>
              </a:rPr>
              <a:t>xyt</a:t>
            </a:r>
            <a:r>
              <a:rPr lang="vi-VN" sz="1600" dirty="0">
                <a:latin typeface="Times New Roman" panose="02020603050405020304" pitchFamily="18" charset="0"/>
                <a:cs typeface="Times New Roman" panose="02020603050405020304" pitchFamily="18" charset="0"/>
              </a:rPr>
              <a:t>”, “a</a:t>
            </a:r>
            <a:r>
              <a:rPr lang="en-US" sz="1600" dirty="0">
                <a:latin typeface="Times New Roman" panose="02020603050405020304" pitchFamily="18" charset="0"/>
                <a:cs typeface="Times New Roman" panose="02020603050405020304" pitchFamily="18" charset="0"/>
              </a:rPr>
              <a:t>y</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68" name="Straight Connector 67">
            <a:extLst>
              <a:ext uri="{FF2B5EF4-FFF2-40B4-BE49-F238E27FC236}">
                <a16:creationId xmlns:a16="http://schemas.microsoft.com/office/drawing/2014/main" id="{4BBF6085-B86E-4BF2-9C10-776124341AB2}"/>
              </a:ext>
            </a:extLst>
          </p:cNvPr>
          <p:cNvCxnSpPr>
            <a:cxnSpLocks/>
          </p:cNvCxnSpPr>
          <p:nvPr/>
        </p:nvCxnSpPr>
        <p:spPr>
          <a:xfrm>
            <a:off x="2514600" y="3480876"/>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71" name="Straight Connector 70">
            <a:extLst>
              <a:ext uri="{FF2B5EF4-FFF2-40B4-BE49-F238E27FC236}">
                <a16:creationId xmlns:a16="http://schemas.microsoft.com/office/drawing/2014/main" id="{BE31D747-D6B4-4F35-9068-96B598A04086}"/>
              </a:ext>
            </a:extLst>
          </p:cNvPr>
          <p:cNvCxnSpPr>
            <a:cxnSpLocks/>
          </p:cNvCxnSpPr>
          <p:nvPr/>
        </p:nvCxnSpPr>
        <p:spPr>
          <a:xfrm>
            <a:off x="4530538" y="3480876"/>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sp>
        <p:nvSpPr>
          <p:cNvPr id="72" name="Oval 71">
            <a:extLst>
              <a:ext uri="{FF2B5EF4-FFF2-40B4-BE49-F238E27FC236}">
                <a16:creationId xmlns:a16="http://schemas.microsoft.com/office/drawing/2014/main" id="{E747347E-D1B5-47C9-88B7-DF34DEE0A1E1}"/>
              </a:ext>
            </a:extLst>
          </p:cNvPr>
          <p:cNvSpPr/>
          <p:nvPr/>
        </p:nvSpPr>
        <p:spPr>
          <a:xfrm>
            <a:off x="3221563" y="3761772"/>
            <a:ext cx="2193074" cy="7707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00"/>
                </a:solidFill>
                <a:latin typeface="Times New Roman" panose="02020603050405020304" pitchFamily="18" charset="0"/>
                <a:cs typeface="Times New Roman" panose="02020603050405020304" pitchFamily="18" charset="0"/>
              </a:rPr>
              <a:t>Overlapping</a:t>
            </a:r>
          </a:p>
        </p:txBody>
      </p:sp>
    </p:spTree>
    <p:extLst>
      <p:ext uri="{BB962C8B-B14F-4D97-AF65-F5344CB8AC3E}">
        <p14:creationId xmlns:p14="http://schemas.microsoft.com/office/powerpoint/2010/main" val="17849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1"/>
                                        </p:tgtEl>
                                        <p:attrNameLst>
                                          <p:attrName>style.visibility</p:attrName>
                                        </p:attrNameLst>
                                      </p:cBhvr>
                                      <p:to>
                                        <p:strVal val="visible"/>
                                      </p:to>
                                    </p:set>
                                    <p:animEffect transition="in" filter="fade">
                                      <p:cBhvr>
                                        <p:cTn id="43" dur="500"/>
                                        <p:tgtEl>
                                          <p:spTgt spid="32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barn(inVertical)">
                                      <p:cBhvr>
                                        <p:cTn id="48" dur="500"/>
                                        <p:tgtEl>
                                          <p:spTgt spid="68"/>
                                        </p:tgtEl>
                                      </p:cBhvr>
                                    </p:animEffect>
                                  </p:childTnLst>
                                </p:cTn>
                              </p:par>
                              <p:par>
                                <p:cTn id="49" presetID="16" presetClass="entr" presetSubtype="21"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barn(inVertical)">
                                      <p:cBhvr>
                                        <p:cTn id="51" dur="500"/>
                                        <p:tgtEl>
                                          <p:spTgt spid="7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additive="base">
                                        <p:cTn id="56" dur="500" fill="hold"/>
                                        <p:tgtEl>
                                          <p:spTgt spid="72"/>
                                        </p:tgtEl>
                                        <p:attrNameLst>
                                          <p:attrName>ppt_x</p:attrName>
                                        </p:attrNameLst>
                                      </p:cBhvr>
                                      <p:tavLst>
                                        <p:tav tm="0">
                                          <p:val>
                                            <p:strVal val="#ppt_x"/>
                                          </p:val>
                                        </p:tav>
                                        <p:tav tm="100000">
                                          <p:val>
                                            <p:strVal val="#ppt_x"/>
                                          </p:val>
                                        </p:tav>
                                      </p:tavLst>
                                    </p:anim>
                                    <p:anim calcmode="lin" valueType="num">
                                      <p:cBhvr additive="base">
                                        <p:cTn id="5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p:bldP spid="36" grpId="0"/>
      <p:bldP spid="45" grpId="0"/>
      <p:bldP spid="52" grpId="0"/>
      <p:bldP spid="59" grpId="0"/>
      <p:bldP spid="321" grpId="0"/>
      <p:bldP spid="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213319" y="2116841"/>
            <a:ext cx="8102075" cy="1728649"/>
          </a:xfrm>
          <a:prstGeom prst="rect">
            <a:avLst/>
          </a:prstGeom>
        </p:spPr>
        <p:txBody>
          <a:bodyPr spcFirstLastPara="1" wrap="square" lIns="0" tIns="0" rIns="0" bIns="0" anchor="t" anchorCtr="0">
            <a:noAutofit/>
          </a:bodyPr>
          <a:lstStyle/>
          <a:p>
            <a:pPr lvl="0">
              <a:lnSpc>
                <a:spcPct val="100000"/>
              </a:lnSpc>
            </a:pPr>
            <a:r>
              <a:rPr lang="en" sz="3600" dirty="0" err="1">
                <a:latin typeface="Times New Roman" panose="02020603050405020304" pitchFamily="18" charset="0"/>
                <a:cs typeface="Times New Roman" panose="02020603050405020304" pitchFamily="18" charset="0"/>
              </a:rPr>
              <a:t>Vì</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sao</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dân</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lập</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trình</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nên</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có</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kiến</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thức</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về</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Quy</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hoạch</a:t>
            </a:r>
            <a:r>
              <a:rPr lang="en" sz="3600" dirty="0">
                <a:latin typeface="Times New Roman" panose="02020603050405020304" pitchFamily="18" charset="0"/>
                <a:cs typeface="Times New Roman" panose="02020603050405020304" pitchFamily="18" charset="0"/>
              </a:rPr>
              <a:t> </a:t>
            </a:r>
            <a:r>
              <a:rPr lang="en" sz="3600" dirty="0" err="1">
                <a:latin typeface="Times New Roman" panose="02020603050405020304" pitchFamily="18" charset="0"/>
                <a:cs typeface="Times New Roman" panose="02020603050405020304" pitchFamily="18" charset="0"/>
              </a:rPr>
              <a:t>động</a:t>
            </a:r>
            <a:r>
              <a:rPr lang="en" sz="3600" dirty="0">
                <a:latin typeface="Times New Roman" panose="02020603050405020304" pitchFamily="18" charset="0"/>
                <a:cs typeface="Times New Roman" panose="02020603050405020304" pitchFamily="18" charset="0"/>
              </a:rPr>
              <a:t>?</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61" name="Google Shape;348;p13">
            <a:extLst>
              <a:ext uri="{FF2B5EF4-FFF2-40B4-BE49-F238E27FC236}">
                <a16:creationId xmlns:a16="http://schemas.microsoft.com/office/drawing/2014/main" id="{81211739-99E6-43DC-8E9C-CFA96A50ACCE}"/>
              </a:ext>
            </a:extLst>
          </p:cNvPr>
          <p:cNvGrpSpPr/>
          <p:nvPr/>
        </p:nvGrpSpPr>
        <p:grpSpPr>
          <a:xfrm>
            <a:off x="6289659" y="113150"/>
            <a:ext cx="2359366" cy="1398726"/>
            <a:chOff x="6986665" y="3298709"/>
            <a:chExt cx="1817809" cy="1077669"/>
          </a:xfrm>
        </p:grpSpPr>
        <p:sp>
          <p:nvSpPr>
            <p:cNvPr id="62" name="Google Shape;349;p13">
              <a:extLst>
                <a:ext uri="{FF2B5EF4-FFF2-40B4-BE49-F238E27FC236}">
                  <a16:creationId xmlns:a16="http://schemas.microsoft.com/office/drawing/2014/main" id="{1FC8B126-528B-48E7-BDEF-9CB9F26003EE}"/>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50;p13">
              <a:extLst>
                <a:ext uri="{FF2B5EF4-FFF2-40B4-BE49-F238E27FC236}">
                  <a16:creationId xmlns:a16="http://schemas.microsoft.com/office/drawing/2014/main" id="{C9B9FFEF-05EE-4E04-B1A5-D5EA635A01BC}"/>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351;p13">
              <a:extLst>
                <a:ext uri="{FF2B5EF4-FFF2-40B4-BE49-F238E27FC236}">
                  <a16:creationId xmlns:a16="http://schemas.microsoft.com/office/drawing/2014/main" id="{0B113BA4-128A-4FD8-8385-A11C0B398B44}"/>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352;p13">
              <a:extLst>
                <a:ext uri="{FF2B5EF4-FFF2-40B4-BE49-F238E27FC236}">
                  <a16:creationId xmlns:a16="http://schemas.microsoft.com/office/drawing/2014/main" id="{7E321037-4A56-4556-A934-943AFCF91D5E}"/>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353;p13">
              <a:extLst>
                <a:ext uri="{FF2B5EF4-FFF2-40B4-BE49-F238E27FC236}">
                  <a16:creationId xmlns:a16="http://schemas.microsoft.com/office/drawing/2014/main" id="{FF2DAD0E-7626-4207-BA1E-6BC0A20DE0DF}"/>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354;p13">
              <a:extLst>
                <a:ext uri="{FF2B5EF4-FFF2-40B4-BE49-F238E27FC236}">
                  <a16:creationId xmlns:a16="http://schemas.microsoft.com/office/drawing/2014/main" id="{08EF3640-1A32-4B2A-AFEE-79273049385E}"/>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355;p13">
              <a:extLst>
                <a:ext uri="{FF2B5EF4-FFF2-40B4-BE49-F238E27FC236}">
                  <a16:creationId xmlns:a16="http://schemas.microsoft.com/office/drawing/2014/main" id="{6ADD8FBF-83EE-4E54-91C2-B4C363CB8802}"/>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356;p13">
              <a:extLst>
                <a:ext uri="{FF2B5EF4-FFF2-40B4-BE49-F238E27FC236}">
                  <a16:creationId xmlns:a16="http://schemas.microsoft.com/office/drawing/2014/main" id="{49613E21-C3F5-44CD-90DD-6DA493165283}"/>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357;p13">
              <a:extLst>
                <a:ext uri="{FF2B5EF4-FFF2-40B4-BE49-F238E27FC236}">
                  <a16:creationId xmlns:a16="http://schemas.microsoft.com/office/drawing/2014/main" id="{51D4BF86-6142-4439-8293-FE0088C3A620}"/>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358;p13">
              <a:extLst>
                <a:ext uri="{FF2B5EF4-FFF2-40B4-BE49-F238E27FC236}">
                  <a16:creationId xmlns:a16="http://schemas.microsoft.com/office/drawing/2014/main" id="{6C4BF7E7-ADD6-4991-8BCD-96FD35403D11}"/>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359;p13">
              <a:extLst>
                <a:ext uri="{FF2B5EF4-FFF2-40B4-BE49-F238E27FC236}">
                  <a16:creationId xmlns:a16="http://schemas.microsoft.com/office/drawing/2014/main" id="{82F3147C-8312-4363-BBDA-69459453BA7D}"/>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360;p13">
              <a:extLst>
                <a:ext uri="{FF2B5EF4-FFF2-40B4-BE49-F238E27FC236}">
                  <a16:creationId xmlns:a16="http://schemas.microsoft.com/office/drawing/2014/main" id="{ED93526D-D4B2-4576-BF98-FE24157E62E5}"/>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361;p13">
              <a:extLst>
                <a:ext uri="{FF2B5EF4-FFF2-40B4-BE49-F238E27FC236}">
                  <a16:creationId xmlns:a16="http://schemas.microsoft.com/office/drawing/2014/main" id="{ADB73AFE-631D-4A89-99B9-81783BCF858B}"/>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362;p13">
              <a:extLst>
                <a:ext uri="{FF2B5EF4-FFF2-40B4-BE49-F238E27FC236}">
                  <a16:creationId xmlns:a16="http://schemas.microsoft.com/office/drawing/2014/main" id="{37926273-83DC-46F8-95EE-9448B94EF9A5}"/>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363;p13">
              <a:extLst>
                <a:ext uri="{FF2B5EF4-FFF2-40B4-BE49-F238E27FC236}">
                  <a16:creationId xmlns:a16="http://schemas.microsoft.com/office/drawing/2014/main" id="{BE26C08D-E4A5-4772-90AC-D26D33A58DAE}"/>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364;p13">
              <a:extLst>
                <a:ext uri="{FF2B5EF4-FFF2-40B4-BE49-F238E27FC236}">
                  <a16:creationId xmlns:a16="http://schemas.microsoft.com/office/drawing/2014/main" id="{AF42C91B-1ABD-43A9-A73F-3ABCB9335900}"/>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365;p13">
              <a:extLst>
                <a:ext uri="{FF2B5EF4-FFF2-40B4-BE49-F238E27FC236}">
                  <a16:creationId xmlns:a16="http://schemas.microsoft.com/office/drawing/2014/main" id="{2AAA7683-6ED0-492A-B2C4-6FE43D253BF2}"/>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366;p13">
              <a:extLst>
                <a:ext uri="{FF2B5EF4-FFF2-40B4-BE49-F238E27FC236}">
                  <a16:creationId xmlns:a16="http://schemas.microsoft.com/office/drawing/2014/main" id="{3CFED6B3-0E12-487E-821C-BD427AFB5E49}"/>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367;p13">
              <a:extLst>
                <a:ext uri="{FF2B5EF4-FFF2-40B4-BE49-F238E27FC236}">
                  <a16:creationId xmlns:a16="http://schemas.microsoft.com/office/drawing/2014/main" id="{E71D3772-3C39-4F6A-884C-CF3CE01E4471}"/>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368;p13">
              <a:extLst>
                <a:ext uri="{FF2B5EF4-FFF2-40B4-BE49-F238E27FC236}">
                  <a16:creationId xmlns:a16="http://schemas.microsoft.com/office/drawing/2014/main" id="{756AA025-71D0-482E-AFA9-8662A3CB5C36}"/>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369;p13">
              <a:extLst>
                <a:ext uri="{FF2B5EF4-FFF2-40B4-BE49-F238E27FC236}">
                  <a16:creationId xmlns:a16="http://schemas.microsoft.com/office/drawing/2014/main" id="{D6C55D76-703A-4672-9274-FDA8DF3530D6}"/>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70;p13">
              <a:extLst>
                <a:ext uri="{FF2B5EF4-FFF2-40B4-BE49-F238E27FC236}">
                  <a16:creationId xmlns:a16="http://schemas.microsoft.com/office/drawing/2014/main" id="{95A43517-9567-47A4-84F7-7BC644E6C45F}"/>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371;p13">
              <a:extLst>
                <a:ext uri="{FF2B5EF4-FFF2-40B4-BE49-F238E27FC236}">
                  <a16:creationId xmlns:a16="http://schemas.microsoft.com/office/drawing/2014/main" id="{8931B488-D729-40CB-960C-70CA1CEE1354}"/>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372;p13">
              <a:extLst>
                <a:ext uri="{FF2B5EF4-FFF2-40B4-BE49-F238E27FC236}">
                  <a16:creationId xmlns:a16="http://schemas.microsoft.com/office/drawing/2014/main" id="{935DF9B3-F72F-4686-B37F-39D43DEDFFE8}"/>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73;p13">
              <a:extLst>
                <a:ext uri="{FF2B5EF4-FFF2-40B4-BE49-F238E27FC236}">
                  <a16:creationId xmlns:a16="http://schemas.microsoft.com/office/drawing/2014/main" id="{84E7CA63-C20E-4ED0-A665-5DED4E6DAAE8}"/>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74;p13">
              <a:extLst>
                <a:ext uri="{FF2B5EF4-FFF2-40B4-BE49-F238E27FC236}">
                  <a16:creationId xmlns:a16="http://schemas.microsoft.com/office/drawing/2014/main" id="{49E2F60F-64BF-47A8-B8B9-31559EC25F55}"/>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381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500"/>
                                        <p:tgtEl>
                                          <p:spTgt spid="343"/>
                                        </p:tgtEl>
                                        <p:attrNameLst>
                                          <p:attrName>ppt_y</p:attrName>
                                        </p:attrNameLst>
                                      </p:cBhvr>
                                      <p:tavLst>
                                        <p:tav tm="0">
                                          <p:val>
                                            <p:strVal val="#ppt_y+#ppt_h*1.125000"/>
                                          </p:val>
                                        </p:tav>
                                        <p:tav tm="100000">
                                          <p:val>
                                            <p:strVal val="#ppt_y"/>
                                          </p:val>
                                        </p:tav>
                                      </p:tavLst>
                                    </p:anim>
                                    <p:animEffect transition="in" filter="wipe(up)">
                                      <p:cBhvr>
                                        <p:cTn id="8"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sp>
        <p:nvSpPr>
          <p:cNvPr id="147" name="Google Shape;343;p13">
            <a:extLst>
              <a:ext uri="{FF2B5EF4-FFF2-40B4-BE49-F238E27FC236}">
                <a16:creationId xmlns:a16="http://schemas.microsoft.com/office/drawing/2014/main" id="{94F1CDF4-1489-4934-B77A-0CE1AB72C08B}"/>
              </a:ext>
            </a:extLst>
          </p:cNvPr>
          <p:cNvSpPr txBox="1">
            <a:spLocks/>
          </p:cNvSpPr>
          <p:nvPr/>
        </p:nvSpPr>
        <p:spPr>
          <a:xfrm>
            <a:off x="378672" y="541265"/>
            <a:ext cx="6520216" cy="542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vi-VN" sz="3400" dirty="0">
                <a:latin typeface="Times New Roman" panose="02020603050405020304" pitchFamily="18" charset="0"/>
                <a:cs typeface="Times New Roman" panose="02020603050405020304" pitchFamily="18" charset="0"/>
              </a:rPr>
              <a:t>Memoization: Top down approach</a:t>
            </a:r>
          </a:p>
        </p:txBody>
      </p:sp>
      <p:sp>
        <p:nvSpPr>
          <p:cNvPr id="150" name="Text Placeholder 2">
            <a:extLst>
              <a:ext uri="{FF2B5EF4-FFF2-40B4-BE49-F238E27FC236}">
                <a16:creationId xmlns:a16="http://schemas.microsoft.com/office/drawing/2014/main" id="{866FCE47-F2B8-44A8-8549-0A0FDE8E12A6}"/>
              </a:ext>
            </a:extLst>
          </p:cNvPr>
          <p:cNvSpPr txBox="1">
            <a:spLocks/>
          </p:cNvSpPr>
          <p:nvPr/>
        </p:nvSpPr>
        <p:spPr>
          <a:xfrm>
            <a:off x="134657" y="1203602"/>
            <a:ext cx="8630671" cy="7722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Memoization thường được sử dụng trong các bài toán sử dụng đệ quy khi mà một phép tính có thể bị lặp đi lặp lại nhiều lần.</a:t>
            </a:r>
          </a:p>
        </p:txBody>
      </p:sp>
      <p:sp>
        <p:nvSpPr>
          <p:cNvPr id="6" name="Text Placeholder 2">
            <a:extLst>
              <a:ext uri="{FF2B5EF4-FFF2-40B4-BE49-F238E27FC236}">
                <a16:creationId xmlns:a16="http://schemas.microsoft.com/office/drawing/2014/main" id="{6FA2B342-44B6-4332-BB96-4A44DD252177}"/>
              </a:ext>
            </a:extLst>
          </p:cNvPr>
          <p:cNvSpPr txBox="1">
            <a:spLocks/>
          </p:cNvSpPr>
          <p:nvPr/>
        </p:nvSpPr>
        <p:spPr>
          <a:xfrm>
            <a:off x="134657" y="2041734"/>
            <a:ext cx="2504467" cy="46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Cách thức hoạt động:</a:t>
            </a:r>
          </a:p>
        </p:txBody>
      </p:sp>
      <p:sp>
        <p:nvSpPr>
          <p:cNvPr id="7" name="Text Placeholder 2">
            <a:extLst>
              <a:ext uri="{FF2B5EF4-FFF2-40B4-BE49-F238E27FC236}">
                <a16:creationId xmlns:a16="http://schemas.microsoft.com/office/drawing/2014/main" id="{ED9E2C9B-B79A-4CEA-B2EF-179039A60E84}"/>
              </a:ext>
            </a:extLst>
          </p:cNvPr>
          <p:cNvSpPr txBox="1">
            <a:spLocks/>
          </p:cNvSpPr>
          <p:nvPr/>
        </p:nvSpPr>
        <p:spPr>
          <a:xfrm>
            <a:off x="591857" y="2413252"/>
            <a:ext cx="7147091" cy="46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 Tiến hành tạo một bảng lưu lại các giá trị tính được.</a:t>
            </a:r>
          </a:p>
        </p:txBody>
      </p:sp>
      <p:sp>
        <p:nvSpPr>
          <p:cNvPr id="8" name="Text Placeholder 2">
            <a:extLst>
              <a:ext uri="{FF2B5EF4-FFF2-40B4-BE49-F238E27FC236}">
                <a16:creationId xmlns:a16="http://schemas.microsoft.com/office/drawing/2014/main" id="{7EF05A39-88AE-4E7B-AF85-BE2300907F70}"/>
              </a:ext>
            </a:extLst>
          </p:cNvPr>
          <p:cNvSpPr txBox="1">
            <a:spLocks/>
          </p:cNvSpPr>
          <p:nvPr/>
        </p:nvSpPr>
        <p:spPr>
          <a:xfrm>
            <a:off x="591856" y="2780589"/>
            <a:ext cx="7838468" cy="46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 Mỗi khi có tính toán mới cần thực hiện, ta sẽ tiến hành tra bảng đó trước.</a:t>
            </a:r>
          </a:p>
        </p:txBody>
      </p:sp>
      <p:sp>
        <p:nvSpPr>
          <p:cNvPr id="9" name="Text Placeholder 2">
            <a:extLst>
              <a:ext uri="{FF2B5EF4-FFF2-40B4-BE49-F238E27FC236}">
                <a16:creationId xmlns:a16="http://schemas.microsoft.com/office/drawing/2014/main" id="{0172450D-7455-4ECC-840C-4427936E4C39}"/>
              </a:ext>
            </a:extLst>
          </p:cNvPr>
          <p:cNvSpPr txBox="1">
            <a:spLocks/>
          </p:cNvSpPr>
          <p:nvPr/>
        </p:nvSpPr>
        <p:spPr>
          <a:xfrm>
            <a:off x="591856" y="3147926"/>
            <a:ext cx="7838468" cy="46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 Nếu bảng đã có kết quả, ta chỉ cần lấy kết quả ra.</a:t>
            </a:r>
          </a:p>
        </p:txBody>
      </p:sp>
      <p:sp>
        <p:nvSpPr>
          <p:cNvPr id="10" name="Text Placeholder 2">
            <a:extLst>
              <a:ext uri="{FF2B5EF4-FFF2-40B4-BE49-F238E27FC236}">
                <a16:creationId xmlns:a16="http://schemas.microsoft.com/office/drawing/2014/main" id="{C5DD5936-AF4A-4A7C-94F3-65A356BA4625}"/>
              </a:ext>
            </a:extLst>
          </p:cNvPr>
          <p:cNvSpPr txBox="1">
            <a:spLocks/>
          </p:cNvSpPr>
          <p:nvPr/>
        </p:nvSpPr>
        <p:spPr>
          <a:xfrm>
            <a:off x="591855" y="3555810"/>
            <a:ext cx="8173473" cy="46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buFont typeface="Barlow Light"/>
              <a:buNone/>
            </a:pPr>
            <a:r>
              <a:rPr lang="vi-VN" sz="2000" dirty="0">
                <a:latin typeface="Times New Roman" panose="02020603050405020304" pitchFamily="18" charset="0"/>
                <a:cs typeface="Times New Roman" panose="02020603050405020304" pitchFamily="18" charset="0"/>
              </a:rPr>
              <a:t>+ Nếu bảng chưa có kết quả, ta tính toán như thường và tiếp tục lưu vào bảng.</a:t>
            </a:r>
          </a:p>
        </p:txBody>
      </p:sp>
      <p:grpSp>
        <p:nvGrpSpPr>
          <p:cNvPr id="12" name="Google Shape;4795;p40">
            <a:extLst>
              <a:ext uri="{FF2B5EF4-FFF2-40B4-BE49-F238E27FC236}">
                <a16:creationId xmlns:a16="http://schemas.microsoft.com/office/drawing/2014/main" id="{DE5A5DB8-6497-4F54-A80A-C5C0EDAF1DB1}"/>
              </a:ext>
            </a:extLst>
          </p:cNvPr>
          <p:cNvGrpSpPr/>
          <p:nvPr/>
        </p:nvGrpSpPr>
        <p:grpSpPr>
          <a:xfrm>
            <a:off x="6627227" y="494400"/>
            <a:ext cx="446571" cy="542498"/>
            <a:chOff x="5526246" y="1011207"/>
            <a:chExt cx="592758" cy="720086"/>
          </a:xfrm>
        </p:grpSpPr>
        <p:sp>
          <p:nvSpPr>
            <p:cNvPr id="13" name="Google Shape;4796;p40">
              <a:extLst>
                <a:ext uri="{FF2B5EF4-FFF2-40B4-BE49-F238E27FC236}">
                  <a16:creationId xmlns:a16="http://schemas.microsoft.com/office/drawing/2014/main" id="{C1DFB6C5-8F68-4E38-B882-6657A83EF52E}"/>
                </a:ext>
              </a:extLst>
            </p:cNvPr>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4797;p40">
              <a:extLst>
                <a:ext uri="{FF2B5EF4-FFF2-40B4-BE49-F238E27FC236}">
                  <a16:creationId xmlns:a16="http://schemas.microsoft.com/office/drawing/2014/main" id="{C95768F4-A3BD-4164-A1F7-560D9AC11F80}"/>
                </a:ext>
              </a:extLst>
            </p:cNvPr>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4798;p40">
              <a:extLst>
                <a:ext uri="{FF2B5EF4-FFF2-40B4-BE49-F238E27FC236}">
                  <a16:creationId xmlns:a16="http://schemas.microsoft.com/office/drawing/2014/main" id="{47BBB871-86B6-4DDF-9BDA-71FEA5356125}"/>
                </a:ext>
              </a:extLst>
            </p:cNvPr>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4799;p40">
              <a:extLst>
                <a:ext uri="{FF2B5EF4-FFF2-40B4-BE49-F238E27FC236}">
                  <a16:creationId xmlns:a16="http://schemas.microsoft.com/office/drawing/2014/main" id="{F77487FD-E388-4DE0-B375-BE7E4D9D2A09}"/>
                </a:ext>
              </a:extLst>
            </p:cNvPr>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4800;p40">
              <a:extLst>
                <a:ext uri="{FF2B5EF4-FFF2-40B4-BE49-F238E27FC236}">
                  <a16:creationId xmlns:a16="http://schemas.microsoft.com/office/drawing/2014/main" id="{CAE7A992-5031-4043-BEFE-AF138C871E69}"/>
                </a:ext>
              </a:extLst>
            </p:cNvPr>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4801;p40">
              <a:extLst>
                <a:ext uri="{FF2B5EF4-FFF2-40B4-BE49-F238E27FC236}">
                  <a16:creationId xmlns:a16="http://schemas.microsoft.com/office/drawing/2014/main" id="{C1E67C41-AF00-41F9-8915-A98C72DE2BCC}"/>
                </a:ext>
              </a:extLst>
            </p:cNvPr>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32" name="Google Shape;4924;p40">
            <a:extLst>
              <a:ext uri="{FF2B5EF4-FFF2-40B4-BE49-F238E27FC236}">
                <a16:creationId xmlns:a16="http://schemas.microsoft.com/office/drawing/2014/main" id="{CF3B6490-8009-4AA1-B676-21B5333BDEAB}"/>
              </a:ext>
            </a:extLst>
          </p:cNvPr>
          <p:cNvGrpSpPr/>
          <p:nvPr/>
        </p:nvGrpSpPr>
        <p:grpSpPr>
          <a:xfrm>
            <a:off x="6331178" y="113473"/>
            <a:ext cx="445812" cy="394518"/>
            <a:chOff x="1510757" y="3225422"/>
            <a:chExt cx="720214" cy="637347"/>
          </a:xfrm>
        </p:grpSpPr>
        <p:sp>
          <p:nvSpPr>
            <p:cNvPr id="33" name="Google Shape;4925;p40">
              <a:extLst>
                <a:ext uri="{FF2B5EF4-FFF2-40B4-BE49-F238E27FC236}">
                  <a16:creationId xmlns:a16="http://schemas.microsoft.com/office/drawing/2014/main" id="{AC12A2F2-5B42-4B4A-A480-5958E4A4702A}"/>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4" name="Google Shape;4926;p40">
              <a:extLst>
                <a:ext uri="{FF2B5EF4-FFF2-40B4-BE49-F238E27FC236}">
                  <a16:creationId xmlns:a16="http://schemas.microsoft.com/office/drawing/2014/main" id="{951672A4-9028-48ED-BCAB-5D32E3D9DEAD}"/>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4927;p40">
              <a:extLst>
                <a:ext uri="{FF2B5EF4-FFF2-40B4-BE49-F238E27FC236}">
                  <a16:creationId xmlns:a16="http://schemas.microsoft.com/office/drawing/2014/main" id="{00D7631D-C72A-4AC6-B7ED-C1A9DD76E6E0}"/>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4928;p40">
              <a:extLst>
                <a:ext uri="{FF2B5EF4-FFF2-40B4-BE49-F238E27FC236}">
                  <a16:creationId xmlns:a16="http://schemas.microsoft.com/office/drawing/2014/main" id="{F2576D5E-4077-442F-A220-6DB18430ECC5}"/>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4929;p40">
              <a:extLst>
                <a:ext uri="{FF2B5EF4-FFF2-40B4-BE49-F238E27FC236}">
                  <a16:creationId xmlns:a16="http://schemas.microsoft.com/office/drawing/2014/main" id="{2636607B-4C69-43D7-BE04-0B6B6E664618}"/>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4930;p40">
              <a:extLst>
                <a:ext uri="{FF2B5EF4-FFF2-40B4-BE49-F238E27FC236}">
                  <a16:creationId xmlns:a16="http://schemas.microsoft.com/office/drawing/2014/main" id="{D5B8AD26-5EF4-4B26-82FD-FDA27B78BA74}"/>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4931;p40">
              <a:extLst>
                <a:ext uri="{FF2B5EF4-FFF2-40B4-BE49-F238E27FC236}">
                  <a16:creationId xmlns:a16="http://schemas.microsoft.com/office/drawing/2014/main" id="{D037CA0C-6458-469F-985E-B65106E6EB4E}"/>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6" grpId="0"/>
      <p:bldP spid="7" grpId="0"/>
      <p:bldP spid="8" grpId="0"/>
      <p:bldP spid="9"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2" name="Table 2">
            <a:extLst>
              <a:ext uri="{FF2B5EF4-FFF2-40B4-BE49-F238E27FC236}">
                <a16:creationId xmlns:a16="http://schemas.microsoft.com/office/drawing/2014/main" id="{E45F7A5D-6447-4BEF-802C-1C76384335AD}"/>
              </a:ext>
            </a:extLst>
          </p:cNvPr>
          <p:cNvGraphicFramePr>
            <a:graphicFrameLocks noGrp="1"/>
          </p:cNvGraphicFramePr>
          <p:nvPr>
            <p:extLst>
              <p:ext uri="{D42A27DB-BD31-4B8C-83A1-F6EECF244321}">
                <p14:modId xmlns:p14="http://schemas.microsoft.com/office/powerpoint/2010/main" val="3930337769"/>
              </p:ext>
            </p:extLst>
          </p:nvPr>
        </p:nvGraphicFramePr>
        <p:xfrm>
          <a:off x="624552" y="1525205"/>
          <a:ext cx="2330670" cy="2093090"/>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6134">
                  <a:extLst>
                    <a:ext uri="{9D8B030D-6E8A-4147-A177-3AD203B41FA5}">
                      <a16:colId xmlns:a16="http://schemas.microsoft.com/office/drawing/2014/main" val="810750403"/>
                    </a:ext>
                  </a:extLst>
                </a:gridCol>
                <a:gridCol w="466134">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288341486"/>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64396315"/>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924259619"/>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694944467"/>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49858430"/>
                  </a:ext>
                </a:extLst>
              </a:tr>
            </a:tbl>
          </a:graphicData>
        </a:graphic>
      </p:graphicFrame>
      <p:sp>
        <p:nvSpPr>
          <p:cNvPr id="115" name="Text Placeholder 2">
            <a:extLst>
              <a:ext uri="{FF2B5EF4-FFF2-40B4-BE49-F238E27FC236}">
                <a16:creationId xmlns:a16="http://schemas.microsoft.com/office/drawing/2014/main" id="{AF88F53F-8343-4804-8DD4-E1697EB6B4AA}"/>
              </a:ext>
            </a:extLst>
          </p:cNvPr>
          <p:cNvSpPr txBox="1">
            <a:spLocks/>
          </p:cNvSpPr>
          <p:nvPr/>
        </p:nvSpPr>
        <p:spPr>
          <a:xfrm>
            <a:off x="1156951" y="1140219"/>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984ADB0E-FBF7-4A9D-A8F5-9EA8829EDB24}"/>
              </a:ext>
            </a:extLst>
          </p:cNvPr>
          <p:cNvSpPr txBox="1">
            <a:spLocks/>
          </p:cNvSpPr>
          <p:nvPr/>
        </p:nvSpPr>
        <p:spPr>
          <a:xfrm>
            <a:off x="1564226"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X </a:t>
            </a:r>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A757AA89-A0EF-4033-A462-AF3F0A0B7837}"/>
              </a:ext>
            </a:extLst>
          </p:cNvPr>
          <p:cNvSpPr txBox="1">
            <a:spLocks/>
          </p:cNvSpPr>
          <p:nvPr/>
        </p:nvSpPr>
        <p:spPr>
          <a:xfrm>
            <a:off x="2007474"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Y </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8D70660E-B3DC-4A9D-B0A8-85B48F398BE7}"/>
              </a:ext>
            </a:extLst>
          </p:cNvPr>
          <p:cNvSpPr txBox="1">
            <a:spLocks/>
          </p:cNvSpPr>
          <p:nvPr/>
        </p:nvSpPr>
        <p:spPr>
          <a:xfrm>
            <a:off x="2481348"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 </a:t>
            </a:r>
            <a:r>
              <a:rPr lang="en-US" sz="1600" b="1" dirty="0">
                <a:latin typeface="Times New Roman" panose="02020603050405020304" pitchFamily="18" charset="0"/>
                <a:cs typeface="Times New Roman" panose="02020603050405020304" pitchFamily="18" charset="0"/>
              </a:rPr>
              <a:t>	</a:t>
            </a:r>
          </a:p>
        </p:txBody>
      </p:sp>
      <p:sp>
        <p:nvSpPr>
          <p:cNvPr id="6" name="Text Placeholder 2">
            <a:extLst>
              <a:ext uri="{FF2B5EF4-FFF2-40B4-BE49-F238E27FC236}">
                <a16:creationId xmlns:a16="http://schemas.microsoft.com/office/drawing/2014/main" id="{BEF7BC56-FFE9-4C56-B22A-3E26A9B3A086}"/>
              </a:ext>
            </a:extLst>
          </p:cNvPr>
          <p:cNvSpPr txBox="1">
            <a:spLocks/>
          </p:cNvSpPr>
          <p:nvPr/>
        </p:nvSpPr>
        <p:spPr>
          <a:xfrm>
            <a:off x="150585" y="1986302"/>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7" name="Text Placeholder 2">
            <a:extLst>
              <a:ext uri="{FF2B5EF4-FFF2-40B4-BE49-F238E27FC236}">
                <a16:creationId xmlns:a16="http://schemas.microsoft.com/office/drawing/2014/main" id="{74466BE8-64E0-4F1F-B894-B41440E36C05}"/>
              </a:ext>
            </a:extLst>
          </p:cNvPr>
          <p:cNvSpPr txBox="1">
            <a:spLocks/>
          </p:cNvSpPr>
          <p:nvPr/>
        </p:nvSpPr>
        <p:spPr>
          <a:xfrm>
            <a:off x="101974" y="2379257"/>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Y </a:t>
            </a:r>
            <a:r>
              <a:rPr lang="en-US" sz="1600" b="1" dirty="0">
                <a:latin typeface="Times New Roman" panose="02020603050405020304" pitchFamily="18" charset="0"/>
                <a:cs typeface="Times New Roman" panose="02020603050405020304" pitchFamily="18" charset="0"/>
              </a:rPr>
              <a:t>	</a:t>
            </a:r>
          </a:p>
        </p:txBody>
      </p:sp>
      <p:sp>
        <p:nvSpPr>
          <p:cNvPr id="8" name="Text Placeholder 2">
            <a:extLst>
              <a:ext uri="{FF2B5EF4-FFF2-40B4-BE49-F238E27FC236}">
                <a16:creationId xmlns:a16="http://schemas.microsoft.com/office/drawing/2014/main" id="{345CB0BE-C4EC-4608-921B-5692639407EC}"/>
              </a:ext>
            </a:extLst>
          </p:cNvPr>
          <p:cNvSpPr txBox="1">
            <a:spLocks/>
          </p:cNvSpPr>
          <p:nvPr/>
        </p:nvSpPr>
        <p:spPr>
          <a:xfrm>
            <a:off x="101974" y="323330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X </a:t>
            </a:r>
            <a:r>
              <a:rPr lang="en-US" sz="1600" b="1" dirty="0">
                <a:latin typeface="Times New Roman" panose="02020603050405020304" pitchFamily="18" charset="0"/>
                <a:cs typeface="Times New Roman" panose="02020603050405020304" pitchFamily="18" charset="0"/>
              </a:rPr>
              <a:t>	</a:t>
            </a:r>
          </a:p>
        </p:txBody>
      </p:sp>
      <p:sp>
        <p:nvSpPr>
          <p:cNvPr id="9" name="Text Placeholder 2">
            <a:extLst>
              <a:ext uri="{FF2B5EF4-FFF2-40B4-BE49-F238E27FC236}">
                <a16:creationId xmlns:a16="http://schemas.microsoft.com/office/drawing/2014/main" id="{3CA0339A-CAD0-4453-8A8D-11744948E46C}"/>
              </a:ext>
            </a:extLst>
          </p:cNvPr>
          <p:cNvSpPr txBox="1">
            <a:spLocks/>
          </p:cNvSpPr>
          <p:nvPr/>
        </p:nvSpPr>
        <p:spPr>
          <a:xfrm>
            <a:off x="101974" y="28062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Z </a:t>
            </a:r>
            <a:r>
              <a:rPr lang="en-US" sz="1600" b="1" dirty="0">
                <a:latin typeface="Times New Roman" panose="02020603050405020304" pitchFamily="18" charset="0"/>
                <a:cs typeface="Times New Roman" panose="02020603050405020304" pitchFamily="18" charset="0"/>
              </a:rPr>
              <a:t>	</a:t>
            </a:r>
          </a:p>
        </p:txBody>
      </p:sp>
      <p:sp>
        <p:nvSpPr>
          <p:cNvPr id="10" name="Text Placeholder 2">
            <a:extLst>
              <a:ext uri="{FF2B5EF4-FFF2-40B4-BE49-F238E27FC236}">
                <a16:creationId xmlns:a16="http://schemas.microsoft.com/office/drawing/2014/main" id="{4D2F03C0-5AFE-45CE-841A-76C046CA99C5}"/>
              </a:ext>
            </a:extLst>
          </p:cNvPr>
          <p:cNvSpPr txBox="1">
            <a:spLocks/>
          </p:cNvSpPr>
          <p:nvPr/>
        </p:nvSpPr>
        <p:spPr>
          <a:xfrm>
            <a:off x="590205" y="1140219"/>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	</a:t>
            </a: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	</a:t>
            </a:r>
          </a:p>
        </p:txBody>
      </p:sp>
      <p:sp>
        <p:nvSpPr>
          <p:cNvPr id="12" name="Text Placeholder 2">
            <a:extLst>
              <a:ext uri="{FF2B5EF4-FFF2-40B4-BE49-F238E27FC236}">
                <a16:creationId xmlns:a16="http://schemas.microsoft.com/office/drawing/2014/main" id="{CF96632A-3A56-4BD2-BB40-3F1041DCDA28}"/>
              </a:ext>
            </a:extLst>
          </p:cNvPr>
          <p:cNvSpPr txBox="1">
            <a:spLocks/>
          </p:cNvSpPr>
          <p:nvPr/>
        </p:nvSpPr>
        <p:spPr>
          <a:xfrm>
            <a:off x="3143594" y="182326"/>
            <a:ext cx="5919952" cy="47788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vi-VN" sz="1600" dirty="0">
                <a:latin typeface="Times New Roman" panose="02020603050405020304" pitchFamily="18" charset="0"/>
                <a:cs typeface="Times New Roman" panose="02020603050405020304" pitchFamily="18" charset="0"/>
              </a:rPr>
              <a:t>int dp[m][1000];</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Khởi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tạo</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bảng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lưu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gán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giá</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trị</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bằng</a:t>
            </a:r>
            <a:r>
              <a:rPr lang="en-US" sz="1600" dirty="0">
                <a:solidFill>
                  <a:srgbClr val="FF0000"/>
                </a:solidFill>
                <a:latin typeface="Times New Roman" panose="02020603050405020304" pitchFamily="18" charset="0"/>
                <a:cs typeface="Times New Roman" panose="02020603050405020304" pitchFamily="18" charset="0"/>
              </a:rPr>
              <a:t> -1</a:t>
            </a:r>
            <a:endParaRPr lang="vi-VN" sz="1600" dirty="0">
              <a:latin typeface="Times New Roman" panose="02020603050405020304" pitchFamily="18" charset="0"/>
              <a:cs typeface="Times New Roman" panose="02020603050405020304" pitchFamily="18" charset="0"/>
            </a:endParaRPr>
          </a:p>
          <a:p>
            <a:pPr marL="114300" indent="-58738" algn="just" defTabSz="365760"/>
            <a:r>
              <a:rPr lang="vi-VN" sz="1600" dirty="0">
                <a:latin typeface="Times New Roman" panose="02020603050405020304" pitchFamily="18" charset="0"/>
                <a:cs typeface="Times New Roman" panose="02020603050405020304" pitchFamily="18" charset="0"/>
              </a:rPr>
              <a:t>memset(dp, -1, sizeof(dp));</a:t>
            </a:r>
            <a:endParaRPr lang="en-US" sz="1600" dirty="0">
              <a:latin typeface="Times New Roman" panose="02020603050405020304" pitchFamily="18" charset="0"/>
              <a:cs typeface="Times New Roman" panose="02020603050405020304" pitchFamily="18" charset="0"/>
            </a:endParaRPr>
          </a:p>
          <a:p>
            <a:pPr marL="114300" indent="-58738" algn="just" defTabSz="365760"/>
            <a:endParaRPr lang="en-US" sz="1600" dirty="0">
              <a:latin typeface="Times New Roman" panose="02020603050405020304" pitchFamily="18" charset="0"/>
              <a:cs typeface="Times New Roman" panose="02020603050405020304" pitchFamily="18" charset="0"/>
            </a:endParaRPr>
          </a:p>
          <a:p>
            <a:pPr marL="114300" indent="-58738" algn="just" defTabSz="365760"/>
            <a:r>
              <a:rPr lang="en-US" sz="1600" dirty="0">
                <a:latin typeface="Times New Roman" panose="02020603050405020304" pitchFamily="18" charset="0"/>
                <a:cs typeface="Times New Roman" panose="02020603050405020304" pitchFamily="18" charset="0"/>
              </a:rPr>
              <a:t>int LCS(m, n)</a:t>
            </a:r>
          </a:p>
          <a:p>
            <a:pPr marL="55563" algn="just" defTabSz="365760"/>
            <a:r>
              <a:rPr lang="en-US" sz="1600" dirty="0">
                <a:latin typeface="Times New Roman" panose="02020603050405020304" pitchFamily="18" charset="0"/>
                <a:cs typeface="Times New Roman" panose="02020603050405020304" pitchFamily="18" charset="0"/>
              </a:rPr>
              <a:t>{</a:t>
            </a:r>
          </a:p>
          <a:p>
            <a:pPr marL="55563" algn="just" defTabSz="365760"/>
            <a:r>
              <a:rPr lang="en-US" sz="1600" dirty="0">
                <a:latin typeface="Times New Roman" panose="02020603050405020304" pitchFamily="18" charset="0"/>
                <a:cs typeface="Times New Roman" panose="02020603050405020304" pitchFamily="18" charset="0"/>
              </a:rPr>
              <a:t>	if (m == 0 || n == 0)</a:t>
            </a:r>
          </a:p>
          <a:p>
            <a:pPr marL="55563" algn="just" defTabSz="365760"/>
            <a:r>
              <a:rPr lang="en-US" sz="1600" dirty="0">
                <a:latin typeface="Times New Roman" panose="02020603050405020304" pitchFamily="18" charset="0"/>
                <a:cs typeface="Times New Roman" panose="02020603050405020304" pitchFamily="18" charset="0"/>
              </a:rPr>
              <a:t>		return 0;</a:t>
            </a:r>
          </a:p>
          <a:p>
            <a:pPr marL="55563" algn="just" defTabSz="365760"/>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if (dp[m</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1][n</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1] != -1)</a:t>
            </a:r>
            <a:r>
              <a:rPr lang="en-US" sz="1600" dirty="0">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//Nếu </a:t>
            </a:r>
            <a:r>
              <a:rPr lang="en-US" sz="1600" dirty="0" err="1">
                <a:solidFill>
                  <a:srgbClr val="FF0000"/>
                </a:solidFill>
                <a:latin typeface="Times New Roman" panose="02020603050405020304" pitchFamily="18" charset="0"/>
                <a:cs typeface="Times New Roman" panose="02020603050405020304" pitchFamily="18" charset="0"/>
              </a:rPr>
              <a:t>bảng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đã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có</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giá</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trị</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về</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endParaRPr lang="vi-VN" sz="1600" dirty="0">
              <a:latin typeface="Times New Roman" panose="02020603050405020304" pitchFamily="18" charset="0"/>
              <a:cs typeface="Times New Roman" panose="02020603050405020304" pitchFamily="18" charset="0"/>
            </a:endParaRPr>
          </a:p>
          <a:p>
            <a:pPr marL="55563" algn="just" defTabSz="365760"/>
            <a:r>
              <a:rPr lang="vi-VN" sz="1600" dirty="0">
                <a:latin typeface="Times New Roman" panose="02020603050405020304" pitchFamily="18" charset="0"/>
                <a:cs typeface="Times New Roman" panose="02020603050405020304" pitchFamily="18" charset="0"/>
              </a:rPr>
              <a:t>		return dp[m</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1][n</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1];</a:t>
            </a:r>
          </a:p>
          <a:p>
            <a:pPr marL="55563" algn="just" defTabSz="365760"/>
            <a:r>
              <a:rPr lang="en-US" sz="1600" dirty="0">
                <a:latin typeface="Times New Roman" panose="02020603050405020304" pitchFamily="18" charset="0"/>
                <a:cs typeface="Times New Roman" panose="02020603050405020304" pitchFamily="18" charset="0"/>
              </a:rPr>
              <a:t>	if (A[m] == B[n]) { </a:t>
            </a:r>
            <a:r>
              <a:rPr lang="vi-VN" sz="1600" dirty="0">
                <a:solidFill>
                  <a:srgbClr val="FF0000"/>
                </a:solidFill>
                <a:latin typeface="Times New Roman" panose="02020603050405020304" pitchFamily="18" charset="0"/>
                <a:cs typeface="Times New Roman" panose="02020603050405020304" pitchFamily="18" charset="0"/>
              </a:rPr>
              <a:t>//Nếu phần tử cuối trùng, lưu giá trị vào bảng</a:t>
            </a:r>
          </a:p>
          <a:p>
            <a:pPr marL="55563" algn="just" defTabSz="365760"/>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 = 1 + LCS(m - 1, n - 1);</a:t>
            </a:r>
          </a:p>
          <a:p>
            <a:pPr marL="55563" algn="just" defTabSz="365760"/>
            <a:r>
              <a:rPr lang="en-US" sz="1600" dirty="0">
                <a:latin typeface="Times New Roman" panose="02020603050405020304" pitchFamily="18" charset="0"/>
                <a:cs typeface="Times New Roman" panose="02020603050405020304" pitchFamily="18" charset="0"/>
              </a:rPr>
              <a:t>		return </a:t>
            </a:r>
            <a:r>
              <a:rPr lang="vi-VN" sz="1600" dirty="0">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a:t>
            </a:r>
          </a:p>
          <a:p>
            <a:pPr marL="55563" algn="just" defTabSz="365760"/>
            <a:r>
              <a:rPr lang="en-US" sz="1600" dirty="0">
                <a:latin typeface="Times New Roman" panose="02020603050405020304" pitchFamily="18" charset="0"/>
                <a:cs typeface="Times New Roman" panose="02020603050405020304" pitchFamily="18" charset="0"/>
              </a:rPr>
              <a:t>		}</a:t>
            </a:r>
          </a:p>
          <a:p>
            <a:pPr marL="55563" algn="just" defTabSz="365760"/>
            <a:r>
              <a:rPr lang="en-US" sz="1600" dirty="0">
                <a:latin typeface="Times New Roman" panose="02020603050405020304" pitchFamily="18" charset="0"/>
                <a:cs typeface="Times New Roman" panose="02020603050405020304" pitchFamily="18" charset="0"/>
              </a:rPr>
              <a:t>	else {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Nếu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phần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tử</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cuối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không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trùng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tính</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toán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như</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thường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lưu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vào</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p>
            <a:pPr marL="55563" algn="just" defTabSz="365760"/>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 = max( LCS(m, n - 1), LCS(m - 1, n) );</a:t>
            </a:r>
          </a:p>
          <a:p>
            <a:pPr marL="55563" algn="just" defTabSz="365760"/>
            <a:r>
              <a:rPr lang="en-US" sz="1600" dirty="0">
                <a:latin typeface="Times New Roman" panose="02020603050405020304" pitchFamily="18" charset="0"/>
                <a:cs typeface="Times New Roman" panose="02020603050405020304" pitchFamily="18" charset="0"/>
              </a:rPr>
              <a:t>		return </a:t>
            </a:r>
            <a:r>
              <a:rPr lang="en-US" sz="1600" dirty="0" err="1">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a:t>
            </a:r>
          </a:p>
          <a:p>
            <a:pPr marL="55563" algn="just" defTabSz="365760"/>
            <a:r>
              <a:rPr lang="en-US" sz="1600" dirty="0">
                <a:latin typeface="Times New Roman" panose="02020603050405020304" pitchFamily="18" charset="0"/>
                <a:cs typeface="Times New Roman" panose="02020603050405020304" pitchFamily="18" charset="0"/>
              </a:rPr>
              <a:t>	}</a:t>
            </a:r>
          </a:p>
          <a:p>
            <a:pPr marL="55563" algn="just" defTabSz="365760"/>
            <a:r>
              <a:rPr lang="en-US" sz="1600"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3" grpId="0"/>
      <p:bldP spid="4" grpId="0"/>
      <p:bldP spid="5" grpId="0"/>
      <p:bldP spid="6" grpId="0"/>
      <p:bldP spid="7" grpId="0"/>
      <p:bldP spid="8" grpId="0"/>
      <p:bldP spid="9" grpId="0"/>
      <p:bldP spid="10"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graphicFrame>
        <p:nvGraphicFramePr>
          <p:cNvPr id="2" name="Table 2">
            <a:extLst>
              <a:ext uri="{FF2B5EF4-FFF2-40B4-BE49-F238E27FC236}">
                <a16:creationId xmlns:a16="http://schemas.microsoft.com/office/drawing/2014/main" id="{E45F7A5D-6447-4BEF-802C-1C76384335AD}"/>
              </a:ext>
            </a:extLst>
          </p:cNvPr>
          <p:cNvGraphicFramePr>
            <a:graphicFrameLocks noGrp="1"/>
          </p:cNvGraphicFramePr>
          <p:nvPr>
            <p:extLst>
              <p:ext uri="{D42A27DB-BD31-4B8C-83A1-F6EECF244321}">
                <p14:modId xmlns:p14="http://schemas.microsoft.com/office/powerpoint/2010/main" val="1714069012"/>
              </p:ext>
            </p:extLst>
          </p:nvPr>
        </p:nvGraphicFramePr>
        <p:xfrm>
          <a:off x="624552" y="1525205"/>
          <a:ext cx="2330670" cy="2093090"/>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6134">
                  <a:extLst>
                    <a:ext uri="{9D8B030D-6E8A-4147-A177-3AD203B41FA5}">
                      <a16:colId xmlns:a16="http://schemas.microsoft.com/office/drawing/2014/main" val="810750403"/>
                    </a:ext>
                  </a:extLst>
                </a:gridCol>
                <a:gridCol w="466134">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288341486"/>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64396315"/>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924259619"/>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694944467"/>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49858430"/>
                  </a:ext>
                </a:extLst>
              </a:tr>
            </a:tbl>
          </a:graphicData>
        </a:graphic>
      </p:graphicFrame>
      <p:sp>
        <p:nvSpPr>
          <p:cNvPr id="115" name="Text Placeholder 2">
            <a:extLst>
              <a:ext uri="{FF2B5EF4-FFF2-40B4-BE49-F238E27FC236}">
                <a16:creationId xmlns:a16="http://schemas.microsoft.com/office/drawing/2014/main" id="{AF88F53F-8343-4804-8DD4-E1697EB6B4AA}"/>
              </a:ext>
            </a:extLst>
          </p:cNvPr>
          <p:cNvSpPr txBox="1">
            <a:spLocks/>
          </p:cNvSpPr>
          <p:nvPr/>
        </p:nvSpPr>
        <p:spPr>
          <a:xfrm>
            <a:off x="1156951" y="1140219"/>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984ADB0E-FBF7-4A9D-A8F5-9EA8829EDB24}"/>
              </a:ext>
            </a:extLst>
          </p:cNvPr>
          <p:cNvSpPr txBox="1">
            <a:spLocks/>
          </p:cNvSpPr>
          <p:nvPr/>
        </p:nvSpPr>
        <p:spPr>
          <a:xfrm>
            <a:off x="1564226"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X </a:t>
            </a:r>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A757AA89-A0EF-4033-A462-AF3F0A0B7837}"/>
              </a:ext>
            </a:extLst>
          </p:cNvPr>
          <p:cNvSpPr txBox="1">
            <a:spLocks/>
          </p:cNvSpPr>
          <p:nvPr/>
        </p:nvSpPr>
        <p:spPr>
          <a:xfrm>
            <a:off x="2007474"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Y </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8D70660E-B3DC-4A9D-B0A8-85B48F398BE7}"/>
              </a:ext>
            </a:extLst>
          </p:cNvPr>
          <p:cNvSpPr txBox="1">
            <a:spLocks/>
          </p:cNvSpPr>
          <p:nvPr/>
        </p:nvSpPr>
        <p:spPr>
          <a:xfrm>
            <a:off x="2481348" y="114021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 </a:t>
            </a:r>
            <a:r>
              <a:rPr lang="en-US" sz="1600" b="1" dirty="0">
                <a:latin typeface="Times New Roman" panose="02020603050405020304" pitchFamily="18" charset="0"/>
                <a:cs typeface="Times New Roman" panose="02020603050405020304" pitchFamily="18" charset="0"/>
              </a:rPr>
              <a:t>	</a:t>
            </a:r>
          </a:p>
        </p:txBody>
      </p:sp>
      <p:sp>
        <p:nvSpPr>
          <p:cNvPr id="6" name="Text Placeholder 2">
            <a:extLst>
              <a:ext uri="{FF2B5EF4-FFF2-40B4-BE49-F238E27FC236}">
                <a16:creationId xmlns:a16="http://schemas.microsoft.com/office/drawing/2014/main" id="{BEF7BC56-FFE9-4C56-B22A-3E26A9B3A086}"/>
              </a:ext>
            </a:extLst>
          </p:cNvPr>
          <p:cNvSpPr txBox="1">
            <a:spLocks/>
          </p:cNvSpPr>
          <p:nvPr/>
        </p:nvSpPr>
        <p:spPr>
          <a:xfrm>
            <a:off x="150585" y="1986302"/>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7" name="Text Placeholder 2">
            <a:extLst>
              <a:ext uri="{FF2B5EF4-FFF2-40B4-BE49-F238E27FC236}">
                <a16:creationId xmlns:a16="http://schemas.microsoft.com/office/drawing/2014/main" id="{74466BE8-64E0-4F1F-B894-B41440E36C05}"/>
              </a:ext>
            </a:extLst>
          </p:cNvPr>
          <p:cNvSpPr txBox="1">
            <a:spLocks/>
          </p:cNvSpPr>
          <p:nvPr/>
        </p:nvSpPr>
        <p:spPr>
          <a:xfrm>
            <a:off x="101974" y="2379257"/>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Y </a:t>
            </a:r>
            <a:r>
              <a:rPr lang="en-US" sz="1600" b="1" dirty="0">
                <a:latin typeface="Times New Roman" panose="02020603050405020304" pitchFamily="18" charset="0"/>
                <a:cs typeface="Times New Roman" panose="02020603050405020304" pitchFamily="18" charset="0"/>
              </a:rPr>
              <a:t>	</a:t>
            </a:r>
          </a:p>
        </p:txBody>
      </p:sp>
      <p:sp>
        <p:nvSpPr>
          <p:cNvPr id="8" name="Text Placeholder 2">
            <a:extLst>
              <a:ext uri="{FF2B5EF4-FFF2-40B4-BE49-F238E27FC236}">
                <a16:creationId xmlns:a16="http://schemas.microsoft.com/office/drawing/2014/main" id="{345CB0BE-C4EC-4608-921B-5692639407EC}"/>
              </a:ext>
            </a:extLst>
          </p:cNvPr>
          <p:cNvSpPr txBox="1">
            <a:spLocks/>
          </p:cNvSpPr>
          <p:nvPr/>
        </p:nvSpPr>
        <p:spPr>
          <a:xfrm>
            <a:off x="101974" y="3233309"/>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X </a:t>
            </a:r>
            <a:r>
              <a:rPr lang="en-US" sz="1600" b="1" dirty="0">
                <a:latin typeface="Times New Roman" panose="02020603050405020304" pitchFamily="18" charset="0"/>
                <a:cs typeface="Times New Roman" panose="02020603050405020304" pitchFamily="18" charset="0"/>
              </a:rPr>
              <a:t>	</a:t>
            </a:r>
          </a:p>
        </p:txBody>
      </p:sp>
      <p:sp>
        <p:nvSpPr>
          <p:cNvPr id="9" name="Text Placeholder 2">
            <a:extLst>
              <a:ext uri="{FF2B5EF4-FFF2-40B4-BE49-F238E27FC236}">
                <a16:creationId xmlns:a16="http://schemas.microsoft.com/office/drawing/2014/main" id="{3CA0339A-CAD0-4453-8A8D-11744948E46C}"/>
              </a:ext>
            </a:extLst>
          </p:cNvPr>
          <p:cNvSpPr txBox="1">
            <a:spLocks/>
          </p:cNvSpPr>
          <p:nvPr/>
        </p:nvSpPr>
        <p:spPr>
          <a:xfrm>
            <a:off x="101974" y="28062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Z </a:t>
            </a:r>
            <a:r>
              <a:rPr lang="en-US" sz="1600" b="1" dirty="0">
                <a:latin typeface="Times New Roman" panose="02020603050405020304" pitchFamily="18" charset="0"/>
                <a:cs typeface="Times New Roman" panose="02020603050405020304" pitchFamily="18" charset="0"/>
              </a:rPr>
              <a:t>	</a:t>
            </a:r>
          </a:p>
        </p:txBody>
      </p:sp>
      <p:sp>
        <p:nvSpPr>
          <p:cNvPr id="10" name="Text Placeholder 2">
            <a:extLst>
              <a:ext uri="{FF2B5EF4-FFF2-40B4-BE49-F238E27FC236}">
                <a16:creationId xmlns:a16="http://schemas.microsoft.com/office/drawing/2014/main" id="{4D2F03C0-5AFE-45CE-841A-76C046CA99C5}"/>
              </a:ext>
            </a:extLst>
          </p:cNvPr>
          <p:cNvSpPr txBox="1">
            <a:spLocks/>
          </p:cNvSpPr>
          <p:nvPr/>
        </p:nvSpPr>
        <p:spPr>
          <a:xfrm>
            <a:off x="590205" y="1140219"/>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	</a:t>
            </a: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 </a:t>
            </a:r>
            <a:r>
              <a:rPr lang="en-US" sz="1600" b="1" dirty="0">
                <a:latin typeface="Times New Roman" panose="02020603050405020304" pitchFamily="18" charset="0"/>
                <a:cs typeface="Times New Roman" panose="02020603050405020304" pitchFamily="18" charset="0"/>
              </a:rPr>
              <a:t>	</a:t>
            </a:r>
          </a:p>
        </p:txBody>
      </p:sp>
      <p:sp>
        <p:nvSpPr>
          <p:cNvPr id="12" name="Text Placeholder 2">
            <a:extLst>
              <a:ext uri="{FF2B5EF4-FFF2-40B4-BE49-F238E27FC236}">
                <a16:creationId xmlns:a16="http://schemas.microsoft.com/office/drawing/2014/main" id="{CF96632A-3A56-4BD2-BB40-3F1041DCDA28}"/>
              </a:ext>
            </a:extLst>
          </p:cNvPr>
          <p:cNvSpPr txBox="1">
            <a:spLocks/>
          </p:cNvSpPr>
          <p:nvPr/>
        </p:nvSpPr>
        <p:spPr>
          <a:xfrm>
            <a:off x="3143594" y="182326"/>
            <a:ext cx="5919952" cy="47788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indent="-58738" algn="just" defTabSz="365760"/>
            <a:r>
              <a:rPr lang="vi-VN" sz="1600" dirty="0">
                <a:latin typeface="Times New Roman" panose="02020603050405020304" pitchFamily="18" charset="0"/>
                <a:cs typeface="Times New Roman" panose="02020603050405020304" pitchFamily="18" charset="0"/>
              </a:rPr>
              <a:t>int dp[m][1000];</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Khởi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tạo</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bảng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lưu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gán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giá</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trị</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bằng</a:t>
            </a:r>
            <a:r>
              <a:rPr lang="en-US" sz="1600" dirty="0">
                <a:solidFill>
                  <a:srgbClr val="FF0000"/>
                </a:solidFill>
                <a:latin typeface="Times New Roman" panose="02020603050405020304" pitchFamily="18" charset="0"/>
                <a:cs typeface="Times New Roman" panose="02020603050405020304" pitchFamily="18" charset="0"/>
              </a:rPr>
              <a:t> -1</a:t>
            </a:r>
            <a:endParaRPr lang="vi-VN" sz="1600" dirty="0">
              <a:latin typeface="Times New Roman" panose="02020603050405020304" pitchFamily="18" charset="0"/>
              <a:cs typeface="Times New Roman" panose="02020603050405020304" pitchFamily="18" charset="0"/>
            </a:endParaRPr>
          </a:p>
          <a:p>
            <a:pPr marL="114300" indent="-58738" algn="just" defTabSz="365760"/>
            <a:r>
              <a:rPr lang="vi-VN" sz="1600" dirty="0">
                <a:latin typeface="Times New Roman" panose="02020603050405020304" pitchFamily="18" charset="0"/>
                <a:cs typeface="Times New Roman" panose="02020603050405020304" pitchFamily="18" charset="0"/>
              </a:rPr>
              <a:t>memset(dp, -1, sizeof(dp));</a:t>
            </a:r>
            <a:endParaRPr lang="en-US" sz="1600" dirty="0">
              <a:latin typeface="Times New Roman" panose="02020603050405020304" pitchFamily="18" charset="0"/>
              <a:cs typeface="Times New Roman" panose="02020603050405020304" pitchFamily="18" charset="0"/>
            </a:endParaRPr>
          </a:p>
          <a:p>
            <a:pPr marL="114300" indent="-58738" algn="just" defTabSz="365760"/>
            <a:endParaRPr lang="en-US" sz="1600" dirty="0">
              <a:latin typeface="Times New Roman" panose="02020603050405020304" pitchFamily="18" charset="0"/>
              <a:cs typeface="Times New Roman" panose="02020603050405020304" pitchFamily="18" charset="0"/>
            </a:endParaRPr>
          </a:p>
          <a:p>
            <a:pPr marL="114300" indent="-58738" algn="just" defTabSz="365760"/>
            <a:r>
              <a:rPr lang="en-US" sz="1600" dirty="0">
                <a:latin typeface="Times New Roman" panose="02020603050405020304" pitchFamily="18" charset="0"/>
                <a:cs typeface="Times New Roman" panose="02020603050405020304" pitchFamily="18" charset="0"/>
              </a:rPr>
              <a:t>int LCS(m, n)</a:t>
            </a:r>
          </a:p>
          <a:p>
            <a:pPr marL="55563" algn="just" defTabSz="365760"/>
            <a:r>
              <a:rPr lang="en-US" sz="1600" dirty="0">
                <a:latin typeface="Times New Roman" panose="02020603050405020304" pitchFamily="18" charset="0"/>
                <a:cs typeface="Times New Roman" panose="02020603050405020304" pitchFamily="18" charset="0"/>
              </a:rPr>
              <a:t>{</a:t>
            </a:r>
          </a:p>
          <a:p>
            <a:pPr marL="55563" algn="just" defTabSz="365760"/>
            <a:r>
              <a:rPr lang="en-US" sz="1600" dirty="0">
                <a:latin typeface="Times New Roman" panose="02020603050405020304" pitchFamily="18" charset="0"/>
                <a:cs typeface="Times New Roman" panose="02020603050405020304" pitchFamily="18" charset="0"/>
              </a:rPr>
              <a:t>	if (m == 0 || n == 0)</a:t>
            </a:r>
          </a:p>
          <a:p>
            <a:pPr marL="55563" algn="just" defTabSz="365760"/>
            <a:r>
              <a:rPr lang="en-US" sz="1600" dirty="0">
                <a:latin typeface="Times New Roman" panose="02020603050405020304" pitchFamily="18" charset="0"/>
                <a:cs typeface="Times New Roman" panose="02020603050405020304" pitchFamily="18" charset="0"/>
              </a:rPr>
              <a:t>		return 0;</a:t>
            </a:r>
          </a:p>
          <a:p>
            <a:pPr marL="55563" algn="just" defTabSz="365760"/>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if (dp[m][n] != -1)</a:t>
            </a:r>
            <a:r>
              <a:rPr lang="en-US" sz="1600" dirty="0">
                <a:latin typeface="Times New Roman" panose="02020603050405020304" pitchFamily="18" charset="0"/>
                <a:cs typeface="Times New Roman" panose="02020603050405020304" pitchFamily="18" charset="0"/>
              </a:rPr>
              <a:t> </a:t>
            </a:r>
            <a:r>
              <a:rPr lang="vi-VN" sz="1600" dirty="0">
                <a:solidFill>
                  <a:srgbClr val="FF0000"/>
                </a:solidFill>
                <a:latin typeface="Times New Roman" panose="02020603050405020304" pitchFamily="18" charset="0"/>
                <a:cs typeface="Times New Roman" panose="02020603050405020304" pitchFamily="18" charset="0"/>
              </a:rPr>
              <a:t>//Nếu </a:t>
            </a:r>
            <a:r>
              <a:rPr lang="en-US" sz="1600" dirty="0" err="1">
                <a:solidFill>
                  <a:srgbClr val="FF0000"/>
                </a:solidFill>
                <a:latin typeface="Times New Roman" panose="02020603050405020304" pitchFamily="18" charset="0"/>
                <a:cs typeface="Times New Roman" panose="02020603050405020304" pitchFamily="18" charset="0"/>
              </a:rPr>
              <a:t>bảng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đã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có</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giá</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trị</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về</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endParaRPr lang="vi-VN" sz="1600" dirty="0">
              <a:latin typeface="Times New Roman" panose="02020603050405020304" pitchFamily="18" charset="0"/>
              <a:cs typeface="Times New Roman" panose="02020603050405020304" pitchFamily="18" charset="0"/>
            </a:endParaRPr>
          </a:p>
          <a:p>
            <a:pPr marL="55563" algn="just" defTabSz="365760"/>
            <a:r>
              <a:rPr lang="vi-VN" sz="1600" dirty="0">
                <a:latin typeface="Times New Roman" panose="02020603050405020304" pitchFamily="18" charset="0"/>
                <a:cs typeface="Times New Roman" panose="02020603050405020304" pitchFamily="18" charset="0"/>
              </a:rPr>
              <a:t>		return dp[m][n];</a:t>
            </a:r>
          </a:p>
          <a:p>
            <a:pPr marL="55563" algn="just" defTabSz="365760"/>
            <a:r>
              <a:rPr lang="en-US" sz="1600" dirty="0">
                <a:latin typeface="Times New Roman" panose="02020603050405020304" pitchFamily="18" charset="0"/>
                <a:cs typeface="Times New Roman" panose="02020603050405020304" pitchFamily="18" charset="0"/>
              </a:rPr>
              <a:t>	if (A[m] == B[n]) { </a:t>
            </a:r>
            <a:r>
              <a:rPr lang="vi-VN" sz="1600" dirty="0">
                <a:solidFill>
                  <a:srgbClr val="FF0000"/>
                </a:solidFill>
                <a:latin typeface="Times New Roman" panose="02020603050405020304" pitchFamily="18" charset="0"/>
                <a:cs typeface="Times New Roman" panose="02020603050405020304" pitchFamily="18" charset="0"/>
              </a:rPr>
              <a:t>//Nếu phần tử cuối trùng, lưu giá trị vào bảng</a:t>
            </a:r>
          </a:p>
          <a:p>
            <a:pPr marL="55563" algn="just" defTabSz="365760"/>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 = 1 + LCS(m - 1, n - 1);</a:t>
            </a:r>
          </a:p>
          <a:p>
            <a:pPr marL="55563" algn="just" defTabSz="365760"/>
            <a:r>
              <a:rPr lang="en-US" sz="1600" dirty="0">
                <a:latin typeface="Times New Roman" panose="02020603050405020304" pitchFamily="18" charset="0"/>
                <a:cs typeface="Times New Roman" panose="02020603050405020304" pitchFamily="18" charset="0"/>
              </a:rPr>
              <a:t>		return </a:t>
            </a:r>
            <a:r>
              <a:rPr lang="vi-VN" sz="1600" dirty="0">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a:t>
            </a:r>
          </a:p>
          <a:p>
            <a:pPr marL="55563" algn="just" defTabSz="365760"/>
            <a:r>
              <a:rPr lang="en-US" sz="1600" dirty="0">
                <a:latin typeface="Times New Roman" panose="02020603050405020304" pitchFamily="18" charset="0"/>
                <a:cs typeface="Times New Roman" panose="02020603050405020304" pitchFamily="18" charset="0"/>
              </a:rPr>
              <a:t>		}</a:t>
            </a:r>
          </a:p>
          <a:p>
            <a:pPr marL="55563" algn="just" defTabSz="365760"/>
            <a:r>
              <a:rPr lang="en-US" sz="1600" dirty="0">
                <a:latin typeface="Times New Roman" panose="02020603050405020304" pitchFamily="18" charset="0"/>
                <a:cs typeface="Times New Roman" panose="02020603050405020304" pitchFamily="18" charset="0"/>
              </a:rPr>
              <a:t>	else { </a:t>
            </a:r>
            <a:r>
              <a:rPr lang="en-US" sz="1600" dirty="0">
                <a:solidFill>
                  <a:srgbClr val="FF0000"/>
                </a:solidFill>
                <a:latin typeface="Times New Roman" panose="02020603050405020304" pitchFamily="18" charset="0"/>
                <a:cs typeface="Times New Roman" panose="02020603050405020304" pitchFamily="18" charset="0"/>
              </a:rPr>
              <a:t>//</a:t>
            </a:r>
            <a:r>
              <a:rPr lang="en-US" sz="1600" dirty="0" err="1">
                <a:solidFill>
                  <a:srgbClr val="FF0000"/>
                </a:solidFill>
                <a:latin typeface="Times New Roman" panose="02020603050405020304" pitchFamily="18" charset="0"/>
                <a:cs typeface="Times New Roman" panose="02020603050405020304" pitchFamily="18" charset="0"/>
              </a:rPr>
              <a:t>Nếu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phần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tử</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cuối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không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trùng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tính</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toán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như</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thường</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lưu</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kết</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quả</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vào</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err="1">
                <a:solidFill>
                  <a:srgbClr val="FF0000"/>
                </a:solidFill>
                <a:latin typeface="Times New Roman" panose="02020603050405020304" pitchFamily="18" charset="0"/>
                <a:cs typeface="Times New Roman" panose="02020603050405020304" pitchFamily="18" charset="0"/>
              </a:rPr>
              <a:t>bảng</a:t>
            </a:r>
            <a:endParaRPr lang="en-US" sz="1600" dirty="0">
              <a:latin typeface="Times New Roman" panose="02020603050405020304" pitchFamily="18" charset="0"/>
              <a:cs typeface="Times New Roman" panose="02020603050405020304" pitchFamily="18" charset="0"/>
            </a:endParaRPr>
          </a:p>
          <a:p>
            <a:pPr marL="55563" algn="just" defTabSz="365760"/>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 = max( LCS(m, n - 1), LCS(m - 1, n) );</a:t>
            </a:r>
          </a:p>
          <a:p>
            <a:pPr marL="55563" algn="just" defTabSz="365760"/>
            <a:r>
              <a:rPr lang="en-US" sz="1600" dirty="0">
                <a:latin typeface="Times New Roman" panose="02020603050405020304" pitchFamily="18" charset="0"/>
                <a:cs typeface="Times New Roman" panose="02020603050405020304" pitchFamily="18" charset="0"/>
              </a:rPr>
              <a:t>		return </a:t>
            </a:r>
            <a:r>
              <a:rPr lang="en-US" sz="1600" dirty="0" err="1">
                <a:latin typeface="Times New Roman" panose="02020603050405020304" pitchFamily="18" charset="0"/>
                <a:cs typeface="Times New Roman" panose="02020603050405020304" pitchFamily="18" charset="0"/>
              </a:rPr>
              <a:t>dp</a:t>
            </a:r>
            <a:r>
              <a:rPr lang="en-US" sz="1600" dirty="0">
                <a:latin typeface="Times New Roman" panose="02020603050405020304" pitchFamily="18" charset="0"/>
                <a:cs typeface="Times New Roman" panose="02020603050405020304" pitchFamily="18" charset="0"/>
              </a:rPr>
              <a:t>[m][n];</a:t>
            </a:r>
          </a:p>
          <a:p>
            <a:pPr marL="55563" algn="just" defTabSz="365760"/>
            <a:r>
              <a:rPr lang="en-US" sz="1600" dirty="0">
                <a:latin typeface="Times New Roman" panose="02020603050405020304" pitchFamily="18" charset="0"/>
                <a:cs typeface="Times New Roman" panose="02020603050405020304" pitchFamily="18" charset="0"/>
              </a:rPr>
              <a:t>	}</a:t>
            </a:r>
          </a:p>
          <a:p>
            <a:pPr marL="55563" algn="just" defTabSz="365760"/>
            <a:r>
              <a:rPr lang="en-US" sz="1600" dirty="0">
                <a:latin typeface="Times New Roman" panose="02020603050405020304" pitchFamily="18" charset="0"/>
                <a:cs typeface="Times New Roman" panose="02020603050405020304" pitchFamily="18" charset="0"/>
              </a:rPr>
              <a:t>}</a:t>
            </a:r>
          </a:p>
          <a:p>
            <a:pPr marL="55563" algn="just" defTabSz="365760"/>
            <a:r>
              <a:rPr lang="en-US" sz="1600" b="1" dirty="0">
                <a:latin typeface="Times New Roman" panose="02020603050405020304" pitchFamily="18" charset="0"/>
                <a:cs typeface="Times New Roman" panose="02020603050405020304" pitchFamily="18" charset="0"/>
              </a:rPr>
              <a:t>	</a:t>
            </a:r>
          </a:p>
        </p:txBody>
      </p:sp>
      <p:sp>
        <p:nvSpPr>
          <p:cNvPr id="15" name="Text Placeholder 2">
            <a:extLst>
              <a:ext uri="{FF2B5EF4-FFF2-40B4-BE49-F238E27FC236}">
                <a16:creationId xmlns:a16="http://schemas.microsoft.com/office/drawing/2014/main" id="{3271DD37-010A-402A-AB2A-7803C6913B33}"/>
              </a:ext>
            </a:extLst>
          </p:cNvPr>
          <p:cNvSpPr txBox="1">
            <a:spLocks/>
          </p:cNvSpPr>
          <p:nvPr/>
        </p:nvSpPr>
        <p:spPr>
          <a:xfrm>
            <a:off x="2007474" y="2764243"/>
            <a:ext cx="492850" cy="4270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b="1" dirty="0">
                <a:solidFill>
                  <a:srgbClr val="FF0000"/>
                </a:solidFill>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p>
        </p:txBody>
      </p:sp>
      <p:sp>
        <p:nvSpPr>
          <p:cNvPr id="16" name="Text Placeholder 2">
            <a:extLst>
              <a:ext uri="{FF2B5EF4-FFF2-40B4-BE49-F238E27FC236}">
                <a16:creationId xmlns:a16="http://schemas.microsoft.com/office/drawing/2014/main" id="{D665B48A-A4C5-4DDF-B517-301F80EDACDC}"/>
              </a:ext>
            </a:extLst>
          </p:cNvPr>
          <p:cNvSpPr txBox="1">
            <a:spLocks/>
          </p:cNvSpPr>
          <p:nvPr/>
        </p:nvSpPr>
        <p:spPr>
          <a:xfrm>
            <a:off x="171167" y="3831876"/>
            <a:ext cx="2568811"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Độ</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tạp</a:t>
            </a:r>
            <a:r>
              <a:rPr lang="vi-V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O(m*n</a:t>
            </a:r>
            <a:r>
              <a:rPr lang="en-US" sz="2000"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35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b="1" dirty="0">
                <a:latin typeface="Times New Roman" panose="02020603050405020304" pitchFamily="18" charset="0"/>
                <a:cs typeface="Times New Roman" panose="02020603050405020304" pitchFamily="18" charset="0"/>
              </a:rPr>
              <a:t>	</a:t>
            </a:r>
          </a:p>
        </p:txBody>
      </p:sp>
      <p:sp>
        <p:nvSpPr>
          <p:cNvPr id="17" name="Text Placeholder 2">
            <a:extLst>
              <a:ext uri="{FF2B5EF4-FFF2-40B4-BE49-F238E27FC236}">
                <a16:creationId xmlns:a16="http://schemas.microsoft.com/office/drawing/2014/main" id="{FECFA460-2206-4DD8-A372-1D2E49F2A64A}"/>
              </a:ext>
            </a:extLst>
          </p:cNvPr>
          <p:cNvSpPr txBox="1">
            <a:spLocks/>
          </p:cNvSpPr>
          <p:nvPr/>
        </p:nvSpPr>
        <p:spPr>
          <a:xfrm>
            <a:off x="2171569" y="607256"/>
            <a:ext cx="181955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abcd</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8973CD08-52EB-43C2-AC89-2551757ADDE8}"/>
              </a:ext>
            </a:extLst>
          </p:cNvPr>
          <p:cNvSpPr txBox="1">
            <a:spLocks/>
          </p:cNvSpPr>
          <p:nvPr/>
        </p:nvSpPr>
        <p:spPr>
          <a:xfrm>
            <a:off x="1181658" y="1416061"/>
            <a:ext cx="171422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26" name="Straight Arrow Connector 25">
            <a:extLst>
              <a:ext uri="{FF2B5EF4-FFF2-40B4-BE49-F238E27FC236}">
                <a16:creationId xmlns:a16="http://schemas.microsoft.com/office/drawing/2014/main" id="{347C003E-3D4D-49E3-887E-98A547BB975C}"/>
              </a:ext>
            </a:extLst>
          </p:cNvPr>
          <p:cNvCxnSpPr>
            <a:cxnSpLocks/>
            <a:stCxn id="17" idx="2"/>
          </p:cNvCxnSpPr>
          <p:nvPr/>
        </p:nvCxnSpPr>
        <p:spPr>
          <a:xfrm flipH="1">
            <a:off x="2171569" y="975117"/>
            <a:ext cx="909777" cy="39617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FCFD2F5A-F295-4DC3-832E-1729B338AD76}"/>
              </a:ext>
            </a:extLst>
          </p:cNvPr>
          <p:cNvSpPr txBox="1">
            <a:spLocks/>
          </p:cNvSpPr>
          <p:nvPr/>
        </p:nvSpPr>
        <p:spPr>
          <a:xfrm>
            <a:off x="114983" y="7001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3</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34" name="Straight Arrow Connector 33">
            <a:extLst>
              <a:ext uri="{FF2B5EF4-FFF2-40B4-BE49-F238E27FC236}">
                <a16:creationId xmlns:a16="http://schemas.microsoft.com/office/drawing/2014/main" id="{E270ADFD-18A8-493D-B1BD-FCCDB4D25402}"/>
              </a:ext>
            </a:extLst>
          </p:cNvPr>
          <p:cNvCxnSpPr>
            <a:cxnSpLocks/>
            <a:stCxn id="17" idx="2"/>
          </p:cNvCxnSpPr>
          <p:nvPr/>
        </p:nvCxnSpPr>
        <p:spPr>
          <a:xfrm>
            <a:off x="3081346" y="975117"/>
            <a:ext cx="909777" cy="39617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AC005DEA-F5F8-46D1-ACE4-02CAB975D623}"/>
              </a:ext>
            </a:extLst>
          </p:cNvPr>
          <p:cNvSpPr txBox="1">
            <a:spLocks/>
          </p:cNvSpPr>
          <p:nvPr/>
        </p:nvSpPr>
        <p:spPr>
          <a:xfrm>
            <a:off x="3134013" y="1430741"/>
            <a:ext cx="171422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44" name="Straight Arrow Connector 43">
            <a:extLst>
              <a:ext uri="{FF2B5EF4-FFF2-40B4-BE49-F238E27FC236}">
                <a16:creationId xmlns:a16="http://schemas.microsoft.com/office/drawing/2014/main" id="{60C41D99-7733-413B-8E16-451A55D22EC8}"/>
              </a:ext>
            </a:extLst>
          </p:cNvPr>
          <p:cNvCxnSpPr>
            <a:cxnSpLocks/>
            <a:stCxn id="19" idx="2"/>
          </p:cNvCxnSpPr>
          <p:nvPr/>
        </p:nvCxnSpPr>
        <p:spPr>
          <a:xfrm flipH="1">
            <a:off x="1077951" y="1783922"/>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 Placeholder 2">
            <a:extLst>
              <a:ext uri="{FF2B5EF4-FFF2-40B4-BE49-F238E27FC236}">
                <a16:creationId xmlns:a16="http://schemas.microsoft.com/office/drawing/2014/main" id="{27007B1C-B8C8-4883-9247-282CFE0C4FA8}"/>
              </a:ext>
            </a:extLst>
          </p:cNvPr>
          <p:cNvSpPr txBox="1">
            <a:spLocks/>
          </p:cNvSpPr>
          <p:nvPr/>
        </p:nvSpPr>
        <p:spPr>
          <a:xfrm>
            <a:off x="178420" y="2278052"/>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51" name="Straight Arrow Connector 50">
            <a:extLst>
              <a:ext uri="{FF2B5EF4-FFF2-40B4-BE49-F238E27FC236}">
                <a16:creationId xmlns:a16="http://schemas.microsoft.com/office/drawing/2014/main" id="{AA7F439E-166E-4F68-9AA0-6D5C97007773}"/>
              </a:ext>
            </a:extLst>
          </p:cNvPr>
          <p:cNvCxnSpPr>
            <a:cxnSpLocks/>
            <a:stCxn id="19" idx="2"/>
          </p:cNvCxnSpPr>
          <p:nvPr/>
        </p:nvCxnSpPr>
        <p:spPr>
          <a:xfrm>
            <a:off x="2038768" y="1783922"/>
            <a:ext cx="857110" cy="415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 Placeholder 2">
            <a:extLst>
              <a:ext uri="{FF2B5EF4-FFF2-40B4-BE49-F238E27FC236}">
                <a16:creationId xmlns:a16="http://schemas.microsoft.com/office/drawing/2014/main" id="{DE7FDB71-2E16-4C86-B7F9-D504A95A541A}"/>
              </a:ext>
            </a:extLst>
          </p:cNvPr>
          <p:cNvSpPr txBox="1">
            <a:spLocks/>
          </p:cNvSpPr>
          <p:nvPr/>
        </p:nvSpPr>
        <p:spPr>
          <a:xfrm>
            <a:off x="1979295" y="2254420"/>
            <a:ext cx="1714219"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0" name="Straight Arrow Connector 59">
            <a:extLst>
              <a:ext uri="{FF2B5EF4-FFF2-40B4-BE49-F238E27FC236}">
                <a16:creationId xmlns:a16="http://schemas.microsoft.com/office/drawing/2014/main" id="{6EB8DEFA-BFD7-444A-ADE6-1801F36CC428}"/>
              </a:ext>
            </a:extLst>
          </p:cNvPr>
          <p:cNvCxnSpPr>
            <a:cxnSpLocks/>
          </p:cNvCxnSpPr>
          <p:nvPr/>
        </p:nvCxnSpPr>
        <p:spPr>
          <a:xfrm>
            <a:off x="4143445" y="1783922"/>
            <a:ext cx="605612" cy="415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 Placeholder 2">
            <a:extLst>
              <a:ext uri="{FF2B5EF4-FFF2-40B4-BE49-F238E27FC236}">
                <a16:creationId xmlns:a16="http://schemas.microsoft.com/office/drawing/2014/main" id="{4AF7493D-460F-4E69-953D-8CA44BDD58F9}"/>
              </a:ext>
            </a:extLst>
          </p:cNvPr>
          <p:cNvSpPr txBox="1">
            <a:spLocks/>
          </p:cNvSpPr>
          <p:nvPr/>
        </p:nvSpPr>
        <p:spPr>
          <a:xfrm>
            <a:off x="3800251" y="2254420"/>
            <a:ext cx="189761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4" name="Straight Arrow Connector 63">
            <a:extLst>
              <a:ext uri="{FF2B5EF4-FFF2-40B4-BE49-F238E27FC236}">
                <a16:creationId xmlns:a16="http://schemas.microsoft.com/office/drawing/2014/main" id="{9B7BFC45-5BF8-451A-A8CB-2EA8F2F9886B}"/>
              </a:ext>
            </a:extLst>
          </p:cNvPr>
          <p:cNvCxnSpPr>
            <a:cxnSpLocks/>
          </p:cNvCxnSpPr>
          <p:nvPr/>
        </p:nvCxnSpPr>
        <p:spPr>
          <a:xfrm flipH="1">
            <a:off x="1935060" y="2618699"/>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B81C86F2-B8C2-4432-A106-48B0787D348A}"/>
              </a:ext>
            </a:extLst>
          </p:cNvPr>
          <p:cNvSpPr txBox="1">
            <a:spLocks/>
          </p:cNvSpPr>
          <p:nvPr/>
        </p:nvSpPr>
        <p:spPr>
          <a:xfrm>
            <a:off x="1020681" y="3082689"/>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6" name="Straight Arrow Connector 65">
            <a:extLst>
              <a:ext uri="{FF2B5EF4-FFF2-40B4-BE49-F238E27FC236}">
                <a16:creationId xmlns:a16="http://schemas.microsoft.com/office/drawing/2014/main" id="{E184F74E-B2A3-44BF-B6BD-086A107BCD4C}"/>
              </a:ext>
            </a:extLst>
          </p:cNvPr>
          <p:cNvCxnSpPr>
            <a:cxnSpLocks/>
          </p:cNvCxnSpPr>
          <p:nvPr/>
        </p:nvCxnSpPr>
        <p:spPr>
          <a:xfrm>
            <a:off x="2895877" y="2618699"/>
            <a:ext cx="64035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0EC02163-A0C6-4C7E-A5CC-A17760D99EC0}"/>
              </a:ext>
            </a:extLst>
          </p:cNvPr>
          <p:cNvSpPr txBox="1">
            <a:spLocks/>
          </p:cNvSpPr>
          <p:nvPr/>
        </p:nvSpPr>
        <p:spPr>
          <a:xfrm>
            <a:off x="2733346" y="3099907"/>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9" name="Straight Arrow Connector 68">
            <a:extLst>
              <a:ext uri="{FF2B5EF4-FFF2-40B4-BE49-F238E27FC236}">
                <a16:creationId xmlns:a16="http://schemas.microsoft.com/office/drawing/2014/main" id="{8F4B9E15-5F0B-4A69-A2D5-B50E45BE8B48}"/>
              </a:ext>
            </a:extLst>
          </p:cNvPr>
          <p:cNvCxnSpPr>
            <a:cxnSpLocks/>
            <a:stCxn id="62" idx="2"/>
          </p:cNvCxnSpPr>
          <p:nvPr/>
        </p:nvCxnSpPr>
        <p:spPr>
          <a:xfrm>
            <a:off x="4749057" y="2622281"/>
            <a:ext cx="293920" cy="45760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 Placeholder 2">
            <a:extLst>
              <a:ext uri="{FF2B5EF4-FFF2-40B4-BE49-F238E27FC236}">
                <a16:creationId xmlns:a16="http://schemas.microsoft.com/office/drawing/2014/main" id="{32046E57-60B8-4D2E-91AC-E3E3E0E45F99}"/>
              </a:ext>
            </a:extLst>
          </p:cNvPr>
          <p:cNvSpPr txBox="1">
            <a:spLocks/>
          </p:cNvSpPr>
          <p:nvPr/>
        </p:nvSpPr>
        <p:spPr>
          <a:xfrm>
            <a:off x="4235486" y="308524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71" name="Straight Arrow Connector 70">
            <a:extLst>
              <a:ext uri="{FF2B5EF4-FFF2-40B4-BE49-F238E27FC236}">
                <a16:creationId xmlns:a16="http://schemas.microsoft.com/office/drawing/2014/main" id="{31E86813-A0FA-43F0-9C55-A1A71CB359CB}"/>
              </a:ext>
            </a:extLst>
          </p:cNvPr>
          <p:cNvCxnSpPr>
            <a:cxnSpLocks/>
            <a:stCxn id="62" idx="2"/>
          </p:cNvCxnSpPr>
          <p:nvPr/>
        </p:nvCxnSpPr>
        <p:spPr>
          <a:xfrm>
            <a:off x="4749057" y="2622281"/>
            <a:ext cx="1895093" cy="45760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 Placeholder 2">
            <a:extLst>
              <a:ext uri="{FF2B5EF4-FFF2-40B4-BE49-F238E27FC236}">
                <a16:creationId xmlns:a16="http://schemas.microsoft.com/office/drawing/2014/main" id="{540AB209-BD34-4FF2-A11E-BDBE145CA24C}"/>
              </a:ext>
            </a:extLst>
          </p:cNvPr>
          <p:cNvSpPr txBox="1">
            <a:spLocks/>
          </p:cNvSpPr>
          <p:nvPr/>
        </p:nvSpPr>
        <p:spPr>
          <a:xfrm>
            <a:off x="5841262" y="309990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79" name="Straight Arrow Connector 78">
            <a:extLst>
              <a:ext uri="{FF2B5EF4-FFF2-40B4-BE49-F238E27FC236}">
                <a16:creationId xmlns:a16="http://schemas.microsoft.com/office/drawing/2014/main" id="{A0EE0912-546E-46A8-B25C-0B1F347B0F4F}"/>
              </a:ext>
            </a:extLst>
          </p:cNvPr>
          <p:cNvCxnSpPr>
            <a:cxnSpLocks/>
          </p:cNvCxnSpPr>
          <p:nvPr/>
        </p:nvCxnSpPr>
        <p:spPr>
          <a:xfrm flipH="1">
            <a:off x="2614971" y="3442378"/>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 Placeholder 2">
            <a:extLst>
              <a:ext uri="{FF2B5EF4-FFF2-40B4-BE49-F238E27FC236}">
                <a16:creationId xmlns:a16="http://schemas.microsoft.com/office/drawing/2014/main" id="{74C62EBB-95B7-4031-ACC6-2E665E7D8BDF}"/>
              </a:ext>
            </a:extLst>
          </p:cNvPr>
          <p:cNvSpPr txBox="1">
            <a:spLocks/>
          </p:cNvSpPr>
          <p:nvPr/>
        </p:nvSpPr>
        <p:spPr>
          <a:xfrm>
            <a:off x="1715440" y="3917602"/>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1" name="Straight Arrow Connector 80">
            <a:extLst>
              <a:ext uri="{FF2B5EF4-FFF2-40B4-BE49-F238E27FC236}">
                <a16:creationId xmlns:a16="http://schemas.microsoft.com/office/drawing/2014/main" id="{E322716B-E4CD-4C82-A3DF-7342EC47A14C}"/>
              </a:ext>
            </a:extLst>
          </p:cNvPr>
          <p:cNvCxnSpPr>
            <a:cxnSpLocks/>
          </p:cNvCxnSpPr>
          <p:nvPr/>
        </p:nvCxnSpPr>
        <p:spPr>
          <a:xfrm>
            <a:off x="3575788" y="3442378"/>
            <a:ext cx="64035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 Placeholder 2">
            <a:extLst>
              <a:ext uri="{FF2B5EF4-FFF2-40B4-BE49-F238E27FC236}">
                <a16:creationId xmlns:a16="http://schemas.microsoft.com/office/drawing/2014/main" id="{021D7F58-FCA8-4576-82C2-30B3B1690E9D}"/>
              </a:ext>
            </a:extLst>
          </p:cNvPr>
          <p:cNvSpPr txBox="1">
            <a:spLocks/>
          </p:cNvSpPr>
          <p:nvPr/>
        </p:nvSpPr>
        <p:spPr>
          <a:xfrm>
            <a:off x="3413257" y="392358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3" name="Straight Arrow Connector 82">
            <a:extLst>
              <a:ext uri="{FF2B5EF4-FFF2-40B4-BE49-F238E27FC236}">
                <a16:creationId xmlns:a16="http://schemas.microsoft.com/office/drawing/2014/main" id="{8ED87CA7-82F1-4864-8954-C1ADDC2E1A7B}"/>
              </a:ext>
            </a:extLst>
          </p:cNvPr>
          <p:cNvCxnSpPr>
            <a:cxnSpLocks/>
          </p:cNvCxnSpPr>
          <p:nvPr/>
        </p:nvCxnSpPr>
        <p:spPr>
          <a:xfrm>
            <a:off x="4254922" y="4259405"/>
            <a:ext cx="0" cy="3773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 Placeholder 2">
            <a:extLst>
              <a:ext uri="{FF2B5EF4-FFF2-40B4-BE49-F238E27FC236}">
                <a16:creationId xmlns:a16="http://schemas.microsoft.com/office/drawing/2014/main" id="{F8F60428-0BF0-4523-8297-DD109D3EECF2}"/>
              </a:ext>
            </a:extLst>
          </p:cNvPr>
          <p:cNvSpPr txBox="1">
            <a:spLocks/>
          </p:cNvSpPr>
          <p:nvPr/>
        </p:nvSpPr>
        <p:spPr>
          <a:xfrm>
            <a:off x="3536234" y="4636750"/>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8" name="Straight Arrow Connector 87">
            <a:extLst>
              <a:ext uri="{FF2B5EF4-FFF2-40B4-BE49-F238E27FC236}">
                <a16:creationId xmlns:a16="http://schemas.microsoft.com/office/drawing/2014/main" id="{F0B2BF58-6674-4348-B7D8-1491683179A8}"/>
              </a:ext>
            </a:extLst>
          </p:cNvPr>
          <p:cNvCxnSpPr>
            <a:cxnSpLocks/>
          </p:cNvCxnSpPr>
          <p:nvPr/>
        </p:nvCxnSpPr>
        <p:spPr>
          <a:xfrm>
            <a:off x="6565926" y="3442378"/>
            <a:ext cx="0" cy="3773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 Placeholder 2">
            <a:extLst>
              <a:ext uri="{FF2B5EF4-FFF2-40B4-BE49-F238E27FC236}">
                <a16:creationId xmlns:a16="http://schemas.microsoft.com/office/drawing/2014/main" id="{3B4A0F82-2687-4EFD-9BAD-E110D80BDEA7}"/>
              </a:ext>
            </a:extLst>
          </p:cNvPr>
          <p:cNvSpPr txBox="1">
            <a:spLocks/>
          </p:cNvSpPr>
          <p:nvPr/>
        </p:nvSpPr>
        <p:spPr>
          <a:xfrm>
            <a:off x="5847238" y="3819723"/>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90" name="Text Placeholder 2">
            <a:extLst>
              <a:ext uri="{FF2B5EF4-FFF2-40B4-BE49-F238E27FC236}">
                <a16:creationId xmlns:a16="http://schemas.microsoft.com/office/drawing/2014/main" id="{489293C4-BB47-4F27-AE77-13EA60CC3682}"/>
              </a:ext>
            </a:extLst>
          </p:cNvPr>
          <p:cNvSpPr txBox="1">
            <a:spLocks/>
          </p:cNvSpPr>
          <p:nvPr/>
        </p:nvSpPr>
        <p:spPr>
          <a:xfrm>
            <a:off x="4889079" y="463674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1" name="Text Placeholder 2">
            <a:extLst>
              <a:ext uri="{FF2B5EF4-FFF2-40B4-BE49-F238E27FC236}">
                <a16:creationId xmlns:a16="http://schemas.microsoft.com/office/drawing/2014/main" id="{B447EC5B-7787-4053-B38A-D7B5DE3984E5}"/>
              </a:ext>
            </a:extLst>
          </p:cNvPr>
          <p:cNvSpPr txBox="1">
            <a:spLocks/>
          </p:cNvSpPr>
          <p:nvPr/>
        </p:nvSpPr>
        <p:spPr>
          <a:xfrm>
            <a:off x="4707156" y="3923586"/>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2" name="Text Placeholder 2">
            <a:extLst>
              <a:ext uri="{FF2B5EF4-FFF2-40B4-BE49-F238E27FC236}">
                <a16:creationId xmlns:a16="http://schemas.microsoft.com/office/drawing/2014/main" id="{7A649C24-7D8B-4D1F-AE95-49D508B69A34}"/>
              </a:ext>
            </a:extLst>
          </p:cNvPr>
          <p:cNvSpPr txBox="1">
            <a:spLocks/>
          </p:cNvSpPr>
          <p:nvPr/>
        </p:nvSpPr>
        <p:spPr>
          <a:xfrm>
            <a:off x="2984219" y="3918275"/>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3" name="Text Placeholder 2">
            <a:extLst>
              <a:ext uri="{FF2B5EF4-FFF2-40B4-BE49-F238E27FC236}">
                <a16:creationId xmlns:a16="http://schemas.microsoft.com/office/drawing/2014/main" id="{B7E15287-7C3A-4CDB-A16C-A59900A2E006}"/>
              </a:ext>
            </a:extLst>
          </p:cNvPr>
          <p:cNvSpPr txBox="1">
            <a:spLocks/>
          </p:cNvSpPr>
          <p:nvPr/>
        </p:nvSpPr>
        <p:spPr>
          <a:xfrm>
            <a:off x="3636678" y="3302653"/>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4" name="Text Placeholder 2">
            <a:extLst>
              <a:ext uri="{FF2B5EF4-FFF2-40B4-BE49-F238E27FC236}">
                <a16:creationId xmlns:a16="http://schemas.microsoft.com/office/drawing/2014/main" id="{0F97BE34-8664-4B21-B740-03A72F115187}"/>
              </a:ext>
            </a:extLst>
          </p:cNvPr>
          <p:cNvSpPr txBox="1">
            <a:spLocks/>
          </p:cNvSpPr>
          <p:nvPr/>
        </p:nvSpPr>
        <p:spPr>
          <a:xfrm>
            <a:off x="2324251" y="309982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5" name="Text Placeholder 2">
            <a:extLst>
              <a:ext uri="{FF2B5EF4-FFF2-40B4-BE49-F238E27FC236}">
                <a16:creationId xmlns:a16="http://schemas.microsoft.com/office/drawing/2014/main" id="{A2FCCEBD-BCDC-4D5E-BA9B-B80EE327E2C2}"/>
              </a:ext>
            </a:extLst>
          </p:cNvPr>
          <p:cNvSpPr txBox="1">
            <a:spLocks/>
          </p:cNvSpPr>
          <p:nvPr/>
        </p:nvSpPr>
        <p:spPr>
          <a:xfrm>
            <a:off x="2853964" y="2453011"/>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6" name="Text Placeholder 2">
            <a:extLst>
              <a:ext uri="{FF2B5EF4-FFF2-40B4-BE49-F238E27FC236}">
                <a16:creationId xmlns:a16="http://schemas.microsoft.com/office/drawing/2014/main" id="{6C36DB37-AEE0-4329-8969-630C279EEE19}"/>
              </a:ext>
            </a:extLst>
          </p:cNvPr>
          <p:cNvSpPr txBox="1">
            <a:spLocks/>
          </p:cNvSpPr>
          <p:nvPr/>
        </p:nvSpPr>
        <p:spPr>
          <a:xfrm>
            <a:off x="1544768" y="2287534"/>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7" name="Text Placeholder 2">
            <a:extLst>
              <a:ext uri="{FF2B5EF4-FFF2-40B4-BE49-F238E27FC236}">
                <a16:creationId xmlns:a16="http://schemas.microsoft.com/office/drawing/2014/main" id="{45DBD241-04E7-49AE-9DB4-0E2641734CF0}"/>
              </a:ext>
            </a:extLst>
          </p:cNvPr>
          <p:cNvSpPr txBox="1">
            <a:spLocks/>
          </p:cNvSpPr>
          <p:nvPr/>
        </p:nvSpPr>
        <p:spPr>
          <a:xfrm>
            <a:off x="7230194" y="3819722"/>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8" name="Text Placeholder 2">
            <a:extLst>
              <a:ext uri="{FF2B5EF4-FFF2-40B4-BE49-F238E27FC236}">
                <a16:creationId xmlns:a16="http://schemas.microsoft.com/office/drawing/2014/main" id="{1FEE5FC9-937F-4F6C-ACF9-EECCEC4C5477}"/>
              </a:ext>
            </a:extLst>
          </p:cNvPr>
          <p:cNvSpPr txBox="1">
            <a:spLocks/>
          </p:cNvSpPr>
          <p:nvPr/>
        </p:nvSpPr>
        <p:spPr>
          <a:xfrm>
            <a:off x="5481786" y="3092803"/>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9" name="Text Placeholder 2">
            <a:extLst>
              <a:ext uri="{FF2B5EF4-FFF2-40B4-BE49-F238E27FC236}">
                <a16:creationId xmlns:a16="http://schemas.microsoft.com/office/drawing/2014/main" id="{BB16BF79-9200-4075-BA96-F8C7777521A7}"/>
              </a:ext>
            </a:extLst>
          </p:cNvPr>
          <p:cNvSpPr txBox="1">
            <a:spLocks/>
          </p:cNvSpPr>
          <p:nvPr/>
        </p:nvSpPr>
        <p:spPr>
          <a:xfrm>
            <a:off x="2036242" y="1595251"/>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0" name="Text Placeholder 2">
            <a:extLst>
              <a:ext uri="{FF2B5EF4-FFF2-40B4-BE49-F238E27FC236}">
                <a16:creationId xmlns:a16="http://schemas.microsoft.com/office/drawing/2014/main" id="{B65BD656-BE78-489B-8938-85585E084907}"/>
              </a:ext>
            </a:extLst>
          </p:cNvPr>
          <p:cNvSpPr txBox="1">
            <a:spLocks/>
          </p:cNvSpPr>
          <p:nvPr/>
        </p:nvSpPr>
        <p:spPr>
          <a:xfrm>
            <a:off x="7135161" y="3074517"/>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1" name="Text Placeholder 2">
            <a:extLst>
              <a:ext uri="{FF2B5EF4-FFF2-40B4-BE49-F238E27FC236}">
                <a16:creationId xmlns:a16="http://schemas.microsoft.com/office/drawing/2014/main" id="{EF8EDFC6-0D06-4DB2-AFB4-A40B9D2923D5}"/>
              </a:ext>
            </a:extLst>
          </p:cNvPr>
          <p:cNvSpPr txBox="1">
            <a:spLocks/>
          </p:cNvSpPr>
          <p:nvPr/>
        </p:nvSpPr>
        <p:spPr>
          <a:xfrm>
            <a:off x="5401552" y="2259776"/>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2" name="Text Placeholder 2">
            <a:extLst>
              <a:ext uri="{FF2B5EF4-FFF2-40B4-BE49-F238E27FC236}">
                <a16:creationId xmlns:a16="http://schemas.microsoft.com/office/drawing/2014/main" id="{85ECA0CC-FE8A-4BB0-9A11-613E128DAB66}"/>
              </a:ext>
            </a:extLst>
          </p:cNvPr>
          <p:cNvSpPr txBox="1">
            <a:spLocks/>
          </p:cNvSpPr>
          <p:nvPr/>
        </p:nvSpPr>
        <p:spPr>
          <a:xfrm>
            <a:off x="4585945" y="143861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2 </a:t>
            </a:r>
            <a:r>
              <a:rPr lang="en-US" sz="1600" b="1" dirty="0">
                <a:latin typeface="Times New Roman" panose="02020603050405020304" pitchFamily="18" charset="0"/>
                <a:cs typeface="Times New Roman" panose="02020603050405020304" pitchFamily="18" charset="0"/>
              </a:rPr>
              <a:t>	</a:t>
            </a:r>
          </a:p>
        </p:txBody>
      </p:sp>
      <p:sp>
        <p:nvSpPr>
          <p:cNvPr id="103" name="Text Placeholder 2">
            <a:extLst>
              <a:ext uri="{FF2B5EF4-FFF2-40B4-BE49-F238E27FC236}">
                <a16:creationId xmlns:a16="http://schemas.microsoft.com/office/drawing/2014/main" id="{87C20C23-BEDD-4F4A-BA22-AF9776E292CF}"/>
              </a:ext>
            </a:extLst>
          </p:cNvPr>
          <p:cNvSpPr txBox="1">
            <a:spLocks/>
          </p:cNvSpPr>
          <p:nvPr/>
        </p:nvSpPr>
        <p:spPr>
          <a:xfrm>
            <a:off x="3797725" y="611034"/>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2 </a:t>
            </a:r>
            <a:r>
              <a:rPr lang="en-US" sz="1600" b="1" dirty="0">
                <a:latin typeface="Times New Roman" panose="02020603050405020304" pitchFamily="18" charset="0"/>
                <a:cs typeface="Times New Roman" panose="02020603050405020304" pitchFamily="18" charset="0"/>
              </a:rPr>
              <a:t>	</a:t>
            </a:r>
          </a:p>
        </p:txBody>
      </p:sp>
      <p:graphicFrame>
        <p:nvGraphicFramePr>
          <p:cNvPr id="74" name="Table 2">
            <a:extLst>
              <a:ext uri="{FF2B5EF4-FFF2-40B4-BE49-F238E27FC236}">
                <a16:creationId xmlns:a16="http://schemas.microsoft.com/office/drawing/2014/main" id="{D7B8DA92-0D53-4B69-8770-A97522294251}"/>
              </a:ext>
            </a:extLst>
          </p:cNvPr>
          <p:cNvGraphicFramePr>
            <a:graphicFrameLocks noGrp="1"/>
          </p:cNvGraphicFramePr>
          <p:nvPr>
            <p:extLst>
              <p:ext uri="{D42A27DB-BD31-4B8C-83A1-F6EECF244321}">
                <p14:modId xmlns:p14="http://schemas.microsoft.com/office/powerpoint/2010/main" val="1678300555"/>
              </p:ext>
            </p:extLst>
          </p:nvPr>
        </p:nvGraphicFramePr>
        <p:xfrm>
          <a:off x="6062656" y="607256"/>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6134">
                  <a:extLst>
                    <a:ext uri="{9D8B030D-6E8A-4147-A177-3AD203B41FA5}">
                      <a16:colId xmlns:a16="http://schemas.microsoft.com/office/drawing/2014/main" val="810750403"/>
                    </a:ext>
                  </a:extLst>
                </a:gridCol>
                <a:gridCol w="466134">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288341486"/>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64396315"/>
                  </a:ext>
                </a:extLst>
              </a:tr>
              <a:tr h="418618">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2924259619"/>
                  </a:ext>
                </a:extLst>
              </a:tr>
            </a:tbl>
          </a:graphicData>
        </a:graphic>
      </p:graphicFrame>
      <p:sp>
        <p:nvSpPr>
          <p:cNvPr id="85" name="Text Placeholder 2">
            <a:extLst>
              <a:ext uri="{FF2B5EF4-FFF2-40B4-BE49-F238E27FC236}">
                <a16:creationId xmlns:a16="http://schemas.microsoft.com/office/drawing/2014/main" id="{9F905C46-EF7B-4D7C-AC4D-6B814CE5BD40}"/>
              </a:ext>
            </a:extLst>
          </p:cNvPr>
          <p:cNvSpPr txBox="1">
            <a:spLocks/>
          </p:cNvSpPr>
          <p:nvPr/>
        </p:nvSpPr>
        <p:spPr>
          <a:xfrm>
            <a:off x="6595055" y="222270"/>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105" name="Text Placeholder 2">
            <a:extLst>
              <a:ext uri="{FF2B5EF4-FFF2-40B4-BE49-F238E27FC236}">
                <a16:creationId xmlns:a16="http://schemas.microsoft.com/office/drawing/2014/main" id="{21295B28-5821-4D3A-B327-E9E68857229B}"/>
              </a:ext>
            </a:extLst>
          </p:cNvPr>
          <p:cNvSpPr txBox="1">
            <a:spLocks/>
          </p:cNvSpPr>
          <p:nvPr/>
        </p:nvSpPr>
        <p:spPr>
          <a:xfrm>
            <a:off x="7002330"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C </a:t>
            </a:r>
            <a:r>
              <a:rPr lang="en-US" sz="1600" b="1" dirty="0">
                <a:latin typeface="Times New Roman" panose="02020603050405020304" pitchFamily="18" charset="0"/>
                <a:cs typeface="Times New Roman" panose="02020603050405020304" pitchFamily="18" charset="0"/>
              </a:rPr>
              <a:t>	</a:t>
            </a:r>
          </a:p>
        </p:txBody>
      </p:sp>
      <p:sp>
        <p:nvSpPr>
          <p:cNvPr id="107" name="Text Placeholder 2">
            <a:extLst>
              <a:ext uri="{FF2B5EF4-FFF2-40B4-BE49-F238E27FC236}">
                <a16:creationId xmlns:a16="http://schemas.microsoft.com/office/drawing/2014/main" id="{93B0D2FF-1567-45BC-A599-A3E52A6DCBF3}"/>
              </a:ext>
            </a:extLst>
          </p:cNvPr>
          <p:cNvSpPr txBox="1">
            <a:spLocks/>
          </p:cNvSpPr>
          <p:nvPr/>
        </p:nvSpPr>
        <p:spPr>
          <a:xfrm>
            <a:off x="7445578"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09" name="Text Placeholder 2">
            <a:extLst>
              <a:ext uri="{FF2B5EF4-FFF2-40B4-BE49-F238E27FC236}">
                <a16:creationId xmlns:a16="http://schemas.microsoft.com/office/drawing/2014/main" id="{CDC9A0A7-1EA9-4B34-8B0E-629BA209C336}"/>
              </a:ext>
            </a:extLst>
          </p:cNvPr>
          <p:cNvSpPr txBox="1">
            <a:spLocks/>
          </p:cNvSpPr>
          <p:nvPr/>
        </p:nvSpPr>
        <p:spPr>
          <a:xfrm>
            <a:off x="7919452"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111" name="Text Placeholder 2">
            <a:extLst>
              <a:ext uri="{FF2B5EF4-FFF2-40B4-BE49-F238E27FC236}">
                <a16:creationId xmlns:a16="http://schemas.microsoft.com/office/drawing/2014/main" id="{700FC9C3-A239-420C-A461-08FCD72A86EB}"/>
              </a:ext>
            </a:extLst>
          </p:cNvPr>
          <p:cNvSpPr txBox="1">
            <a:spLocks/>
          </p:cNvSpPr>
          <p:nvPr/>
        </p:nvSpPr>
        <p:spPr>
          <a:xfrm>
            <a:off x="5619741" y="1061210"/>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13" name="Text Placeholder 2">
            <a:extLst>
              <a:ext uri="{FF2B5EF4-FFF2-40B4-BE49-F238E27FC236}">
                <a16:creationId xmlns:a16="http://schemas.microsoft.com/office/drawing/2014/main" id="{FFD7752E-E96A-46F4-8D39-0A621ACC2025}"/>
              </a:ext>
            </a:extLst>
          </p:cNvPr>
          <p:cNvSpPr txBox="1">
            <a:spLocks/>
          </p:cNvSpPr>
          <p:nvPr/>
        </p:nvSpPr>
        <p:spPr>
          <a:xfrm>
            <a:off x="5540078" y="1461308"/>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117" name="Text Placeholder 2">
            <a:extLst>
              <a:ext uri="{FF2B5EF4-FFF2-40B4-BE49-F238E27FC236}">
                <a16:creationId xmlns:a16="http://schemas.microsoft.com/office/drawing/2014/main" id="{9083FFF6-5BA9-4E3D-932E-93A0CD84ED3C}"/>
              </a:ext>
            </a:extLst>
          </p:cNvPr>
          <p:cNvSpPr txBox="1">
            <a:spLocks/>
          </p:cNvSpPr>
          <p:nvPr/>
        </p:nvSpPr>
        <p:spPr>
          <a:xfrm>
            <a:off x="6028309" y="222270"/>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a:t>
            </a:r>
            <a:r>
              <a:rPr lang="en-US" sz="1600" b="1" dirty="0">
                <a:latin typeface="Times New Roman" panose="02020603050405020304" pitchFamily="18" charset="0"/>
                <a:cs typeface="Times New Roman" panose="02020603050405020304" pitchFamily="18" charset="0"/>
              </a:rPr>
              <a:t>	</a:t>
            </a:r>
          </a:p>
        </p:txBody>
      </p:sp>
      <p:sp>
        <p:nvSpPr>
          <p:cNvPr id="119" name="Text Placeholder 2">
            <a:extLst>
              <a:ext uri="{FF2B5EF4-FFF2-40B4-BE49-F238E27FC236}">
                <a16:creationId xmlns:a16="http://schemas.microsoft.com/office/drawing/2014/main" id="{D7A87351-3624-45C4-9221-CA8AF8E5FC32}"/>
              </a:ext>
            </a:extLst>
          </p:cNvPr>
          <p:cNvSpPr txBox="1">
            <a:spLocks/>
          </p:cNvSpPr>
          <p:nvPr/>
        </p:nvSpPr>
        <p:spPr>
          <a:xfrm>
            <a:off x="5518558" y="607256"/>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a:t>
            </a:r>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243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0" presetClass="entr" presetSubtype="0" fill="hold"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par>
                                <p:cTn id="55" presetID="10"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500"/>
                                        <p:tgtEl>
                                          <p:spTgt spid="72"/>
                                        </p:tgtEl>
                                      </p:cBhvr>
                                    </p:animEffect>
                                  </p:childTnLst>
                                </p:cTn>
                              </p:par>
                              <p:par>
                                <p:cTn id="66" presetID="10" presetClass="entr" presetSubtype="0" fill="hold"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childTnLst>
                                </p:cTn>
                              </p:par>
                              <p:par>
                                <p:cTn id="83" presetID="10" presetClass="entr" presetSubtype="0"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500"/>
                                        <p:tgtEl>
                                          <p:spTgt spid="7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fade">
                                      <p:cBhvr>
                                        <p:cTn id="98" dur="500"/>
                                        <p:tgtEl>
                                          <p:spTgt spid="8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9"/>
                                        </p:tgtEl>
                                        <p:attrNameLst>
                                          <p:attrName>style.visibility</p:attrName>
                                        </p:attrNameLst>
                                      </p:cBhvr>
                                      <p:to>
                                        <p:strVal val="visible"/>
                                      </p:to>
                                    </p:set>
                                    <p:animEffect transition="in" filter="fade">
                                      <p:cBhvr>
                                        <p:cTn id="101" dur="500"/>
                                        <p:tgtEl>
                                          <p:spTgt spid="89"/>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90"/>
                                        </p:tgtEl>
                                        <p:attrNameLst>
                                          <p:attrName>style.visibility</p:attrName>
                                        </p:attrNameLst>
                                      </p:cBhvr>
                                      <p:to>
                                        <p:strVal val="visible"/>
                                      </p:to>
                                    </p:set>
                                    <p:anim calcmode="lin" valueType="num">
                                      <p:cBhvr additive="base">
                                        <p:cTn id="106" dur="500" fill="hold"/>
                                        <p:tgtEl>
                                          <p:spTgt spid="90"/>
                                        </p:tgtEl>
                                        <p:attrNameLst>
                                          <p:attrName>ppt_x</p:attrName>
                                        </p:attrNameLst>
                                      </p:cBhvr>
                                      <p:tavLst>
                                        <p:tav tm="0">
                                          <p:val>
                                            <p:strVal val="#ppt_x"/>
                                          </p:val>
                                        </p:tav>
                                        <p:tav tm="100000">
                                          <p:val>
                                            <p:strVal val="#ppt_x"/>
                                          </p:val>
                                        </p:tav>
                                      </p:tavLst>
                                    </p:anim>
                                    <p:anim calcmode="lin" valueType="num">
                                      <p:cBhvr additive="base">
                                        <p:cTn id="107"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91"/>
                                        </p:tgtEl>
                                        <p:attrNameLst>
                                          <p:attrName>style.visibility</p:attrName>
                                        </p:attrNameLst>
                                      </p:cBhvr>
                                      <p:to>
                                        <p:strVal val="visible"/>
                                      </p:to>
                                    </p:set>
                                    <p:anim calcmode="lin" valueType="num">
                                      <p:cBhvr additive="base">
                                        <p:cTn id="112" dur="500" fill="hold"/>
                                        <p:tgtEl>
                                          <p:spTgt spid="91"/>
                                        </p:tgtEl>
                                        <p:attrNameLst>
                                          <p:attrName>ppt_x</p:attrName>
                                        </p:attrNameLst>
                                      </p:cBhvr>
                                      <p:tavLst>
                                        <p:tav tm="0">
                                          <p:val>
                                            <p:strVal val="#ppt_x"/>
                                          </p:val>
                                        </p:tav>
                                        <p:tav tm="100000">
                                          <p:val>
                                            <p:strVal val="#ppt_x"/>
                                          </p:val>
                                        </p:tav>
                                      </p:tavLst>
                                    </p:anim>
                                    <p:anim calcmode="lin" valueType="num">
                                      <p:cBhvr additive="base">
                                        <p:cTn id="11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92"/>
                                        </p:tgtEl>
                                        <p:attrNameLst>
                                          <p:attrName>style.visibility</p:attrName>
                                        </p:attrNameLst>
                                      </p:cBhvr>
                                      <p:to>
                                        <p:strVal val="visible"/>
                                      </p:to>
                                    </p:set>
                                    <p:anim calcmode="lin" valueType="num">
                                      <p:cBhvr additive="base">
                                        <p:cTn id="118" dur="500" fill="hold"/>
                                        <p:tgtEl>
                                          <p:spTgt spid="92"/>
                                        </p:tgtEl>
                                        <p:attrNameLst>
                                          <p:attrName>ppt_x</p:attrName>
                                        </p:attrNameLst>
                                      </p:cBhvr>
                                      <p:tavLst>
                                        <p:tav tm="0">
                                          <p:val>
                                            <p:strVal val="#ppt_x"/>
                                          </p:val>
                                        </p:tav>
                                        <p:tav tm="100000">
                                          <p:val>
                                            <p:strVal val="#ppt_x"/>
                                          </p:val>
                                        </p:tav>
                                      </p:tavLst>
                                    </p:anim>
                                    <p:anim calcmode="lin" valueType="num">
                                      <p:cBhvr additive="base">
                                        <p:cTn id="119"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93"/>
                                        </p:tgtEl>
                                        <p:attrNameLst>
                                          <p:attrName>style.visibility</p:attrName>
                                        </p:attrNameLst>
                                      </p:cBhvr>
                                      <p:to>
                                        <p:strVal val="visible"/>
                                      </p:to>
                                    </p:set>
                                    <p:anim calcmode="lin" valueType="num">
                                      <p:cBhvr additive="base">
                                        <p:cTn id="124" dur="500" fill="hold"/>
                                        <p:tgtEl>
                                          <p:spTgt spid="93"/>
                                        </p:tgtEl>
                                        <p:attrNameLst>
                                          <p:attrName>ppt_x</p:attrName>
                                        </p:attrNameLst>
                                      </p:cBhvr>
                                      <p:tavLst>
                                        <p:tav tm="0">
                                          <p:val>
                                            <p:strVal val="#ppt_x"/>
                                          </p:val>
                                        </p:tav>
                                        <p:tav tm="100000">
                                          <p:val>
                                            <p:strVal val="#ppt_x"/>
                                          </p:val>
                                        </p:tav>
                                      </p:tavLst>
                                    </p:anim>
                                    <p:anim calcmode="lin" valueType="num">
                                      <p:cBhvr additive="base">
                                        <p:cTn id="125"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94"/>
                                        </p:tgtEl>
                                        <p:attrNameLst>
                                          <p:attrName>style.visibility</p:attrName>
                                        </p:attrNameLst>
                                      </p:cBhvr>
                                      <p:to>
                                        <p:strVal val="visible"/>
                                      </p:to>
                                    </p:set>
                                    <p:anim calcmode="lin" valueType="num">
                                      <p:cBhvr additive="base">
                                        <p:cTn id="130" dur="500" fill="hold"/>
                                        <p:tgtEl>
                                          <p:spTgt spid="94"/>
                                        </p:tgtEl>
                                        <p:attrNameLst>
                                          <p:attrName>ppt_x</p:attrName>
                                        </p:attrNameLst>
                                      </p:cBhvr>
                                      <p:tavLst>
                                        <p:tav tm="0">
                                          <p:val>
                                            <p:strVal val="#ppt_x"/>
                                          </p:val>
                                        </p:tav>
                                        <p:tav tm="100000">
                                          <p:val>
                                            <p:strVal val="#ppt_x"/>
                                          </p:val>
                                        </p:tav>
                                      </p:tavLst>
                                    </p:anim>
                                    <p:anim calcmode="lin" valueType="num">
                                      <p:cBhvr additive="base">
                                        <p:cTn id="131"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95"/>
                                        </p:tgtEl>
                                        <p:attrNameLst>
                                          <p:attrName>style.visibility</p:attrName>
                                        </p:attrNameLst>
                                      </p:cBhvr>
                                      <p:to>
                                        <p:strVal val="visible"/>
                                      </p:to>
                                    </p:set>
                                    <p:anim calcmode="lin" valueType="num">
                                      <p:cBhvr additive="base">
                                        <p:cTn id="136" dur="500" fill="hold"/>
                                        <p:tgtEl>
                                          <p:spTgt spid="95"/>
                                        </p:tgtEl>
                                        <p:attrNameLst>
                                          <p:attrName>ppt_x</p:attrName>
                                        </p:attrNameLst>
                                      </p:cBhvr>
                                      <p:tavLst>
                                        <p:tav tm="0">
                                          <p:val>
                                            <p:strVal val="#ppt_x"/>
                                          </p:val>
                                        </p:tav>
                                        <p:tav tm="100000">
                                          <p:val>
                                            <p:strVal val="#ppt_x"/>
                                          </p:val>
                                        </p:tav>
                                      </p:tavLst>
                                    </p:anim>
                                    <p:anim calcmode="lin" valueType="num">
                                      <p:cBhvr additive="base">
                                        <p:cTn id="13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96"/>
                                        </p:tgtEl>
                                        <p:attrNameLst>
                                          <p:attrName>style.visibility</p:attrName>
                                        </p:attrNameLst>
                                      </p:cBhvr>
                                      <p:to>
                                        <p:strVal val="visible"/>
                                      </p:to>
                                    </p:set>
                                    <p:anim calcmode="lin" valueType="num">
                                      <p:cBhvr additive="base">
                                        <p:cTn id="142" dur="500" fill="hold"/>
                                        <p:tgtEl>
                                          <p:spTgt spid="96"/>
                                        </p:tgtEl>
                                        <p:attrNameLst>
                                          <p:attrName>ppt_x</p:attrName>
                                        </p:attrNameLst>
                                      </p:cBhvr>
                                      <p:tavLst>
                                        <p:tav tm="0">
                                          <p:val>
                                            <p:strVal val="#ppt_x"/>
                                          </p:val>
                                        </p:tav>
                                        <p:tav tm="100000">
                                          <p:val>
                                            <p:strVal val="#ppt_x"/>
                                          </p:val>
                                        </p:tav>
                                      </p:tavLst>
                                    </p:anim>
                                    <p:anim calcmode="lin" valueType="num">
                                      <p:cBhvr additive="base">
                                        <p:cTn id="143"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99"/>
                                        </p:tgtEl>
                                        <p:attrNameLst>
                                          <p:attrName>style.visibility</p:attrName>
                                        </p:attrNameLst>
                                      </p:cBhvr>
                                      <p:to>
                                        <p:strVal val="visible"/>
                                      </p:to>
                                    </p:set>
                                    <p:anim calcmode="lin" valueType="num">
                                      <p:cBhvr additive="base">
                                        <p:cTn id="148" dur="500" fill="hold"/>
                                        <p:tgtEl>
                                          <p:spTgt spid="99"/>
                                        </p:tgtEl>
                                        <p:attrNameLst>
                                          <p:attrName>ppt_x</p:attrName>
                                        </p:attrNameLst>
                                      </p:cBhvr>
                                      <p:tavLst>
                                        <p:tav tm="0">
                                          <p:val>
                                            <p:strVal val="#ppt_x"/>
                                          </p:val>
                                        </p:tav>
                                        <p:tav tm="100000">
                                          <p:val>
                                            <p:strVal val="#ppt_x"/>
                                          </p:val>
                                        </p:tav>
                                      </p:tavLst>
                                    </p:anim>
                                    <p:anim calcmode="lin" valueType="num">
                                      <p:cBhvr additive="base">
                                        <p:cTn id="149"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97"/>
                                        </p:tgtEl>
                                        <p:attrNameLst>
                                          <p:attrName>style.visibility</p:attrName>
                                        </p:attrNameLst>
                                      </p:cBhvr>
                                      <p:to>
                                        <p:strVal val="visible"/>
                                      </p:to>
                                    </p:set>
                                    <p:anim calcmode="lin" valueType="num">
                                      <p:cBhvr additive="base">
                                        <p:cTn id="154" dur="500" fill="hold"/>
                                        <p:tgtEl>
                                          <p:spTgt spid="97"/>
                                        </p:tgtEl>
                                        <p:attrNameLst>
                                          <p:attrName>ppt_x</p:attrName>
                                        </p:attrNameLst>
                                      </p:cBhvr>
                                      <p:tavLst>
                                        <p:tav tm="0">
                                          <p:val>
                                            <p:strVal val="#ppt_x"/>
                                          </p:val>
                                        </p:tav>
                                        <p:tav tm="100000">
                                          <p:val>
                                            <p:strVal val="#ppt_x"/>
                                          </p:val>
                                        </p:tav>
                                      </p:tavLst>
                                    </p:anim>
                                    <p:anim calcmode="lin" valueType="num">
                                      <p:cBhvr additive="base">
                                        <p:cTn id="15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98"/>
                                        </p:tgtEl>
                                        <p:attrNameLst>
                                          <p:attrName>style.visibility</p:attrName>
                                        </p:attrNameLst>
                                      </p:cBhvr>
                                      <p:to>
                                        <p:strVal val="visible"/>
                                      </p:to>
                                    </p:set>
                                    <p:anim calcmode="lin" valueType="num">
                                      <p:cBhvr additive="base">
                                        <p:cTn id="160" dur="500" fill="hold"/>
                                        <p:tgtEl>
                                          <p:spTgt spid="98"/>
                                        </p:tgtEl>
                                        <p:attrNameLst>
                                          <p:attrName>ppt_x</p:attrName>
                                        </p:attrNameLst>
                                      </p:cBhvr>
                                      <p:tavLst>
                                        <p:tav tm="0">
                                          <p:val>
                                            <p:strVal val="#ppt_x"/>
                                          </p:val>
                                        </p:tav>
                                        <p:tav tm="100000">
                                          <p:val>
                                            <p:strVal val="#ppt_x"/>
                                          </p:val>
                                        </p:tav>
                                      </p:tavLst>
                                    </p:anim>
                                    <p:anim calcmode="lin" valueType="num">
                                      <p:cBhvr additive="base">
                                        <p:cTn id="161"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100"/>
                                        </p:tgtEl>
                                        <p:attrNameLst>
                                          <p:attrName>style.visibility</p:attrName>
                                        </p:attrNameLst>
                                      </p:cBhvr>
                                      <p:to>
                                        <p:strVal val="visible"/>
                                      </p:to>
                                    </p:set>
                                    <p:anim calcmode="lin" valueType="num">
                                      <p:cBhvr additive="base">
                                        <p:cTn id="166" dur="500" fill="hold"/>
                                        <p:tgtEl>
                                          <p:spTgt spid="100"/>
                                        </p:tgtEl>
                                        <p:attrNameLst>
                                          <p:attrName>ppt_x</p:attrName>
                                        </p:attrNameLst>
                                      </p:cBhvr>
                                      <p:tavLst>
                                        <p:tav tm="0">
                                          <p:val>
                                            <p:strVal val="#ppt_x"/>
                                          </p:val>
                                        </p:tav>
                                        <p:tav tm="100000">
                                          <p:val>
                                            <p:strVal val="#ppt_x"/>
                                          </p:val>
                                        </p:tav>
                                      </p:tavLst>
                                    </p:anim>
                                    <p:anim calcmode="lin" valueType="num">
                                      <p:cBhvr additive="base">
                                        <p:cTn id="167"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101"/>
                                        </p:tgtEl>
                                        <p:attrNameLst>
                                          <p:attrName>style.visibility</p:attrName>
                                        </p:attrNameLst>
                                      </p:cBhvr>
                                      <p:to>
                                        <p:strVal val="visible"/>
                                      </p:to>
                                    </p:set>
                                    <p:anim calcmode="lin" valueType="num">
                                      <p:cBhvr additive="base">
                                        <p:cTn id="172" dur="500" fill="hold"/>
                                        <p:tgtEl>
                                          <p:spTgt spid="101"/>
                                        </p:tgtEl>
                                        <p:attrNameLst>
                                          <p:attrName>ppt_x</p:attrName>
                                        </p:attrNameLst>
                                      </p:cBhvr>
                                      <p:tavLst>
                                        <p:tav tm="0">
                                          <p:val>
                                            <p:strVal val="#ppt_x"/>
                                          </p:val>
                                        </p:tav>
                                        <p:tav tm="100000">
                                          <p:val>
                                            <p:strVal val="#ppt_x"/>
                                          </p:val>
                                        </p:tav>
                                      </p:tavLst>
                                    </p:anim>
                                    <p:anim calcmode="lin" valueType="num">
                                      <p:cBhvr additive="base">
                                        <p:cTn id="17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102"/>
                                        </p:tgtEl>
                                        <p:attrNameLst>
                                          <p:attrName>style.visibility</p:attrName>
                                        </p:attrNameLst>
                                      </p:cBhvr>
                                      <p:to>
                                        <p:strVal val="visible"/>
                                      </p:to>
                                    </p:set>
                                    <p:anim calcmode="lin" valueType="num">
                                      <p:cBhvr additive="base">
                                        <p:cTn id="178" dur="500" fill="hold"/>
                                        <p:tgtEl>
                                          <p:spTgt spid="102"/>
                                        </p:tgtEl>
                                        <p:attrNameLst>
                                          <p:attrName>ppt_x</p:attrName>
                                        </p:attrNameLst>
                                      </p:cBhvr>
                                      <p:tavLst>
                                        <p:tav tm="0">
                                          <p:val>
                                            <p:strVal val="#ppt_x"/>
                                          </p:val>
                                        </p:tav>
                                        <p:tav tm="100000">
                                          <p:val>
                                            <p:strVal val="#ppt_x"/>
                                          </p:val>
                                        </p:tav>
                                      </p:tavLst>
                                    </p:anim>
                                    <p:anim calcmode="lin" valueType="num">
                                      <p:cBhvr additive="base">
                                        <p:cTn id="17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4" fill="hold" grpId="0" nodeType="clickEffect">
                                  <p:stCondLst>
                                    <p:cond delay="0"/>
                                  </p:stCondLst>
                                  <p:childTnLst>
                                    <p:set>
                                      <p:cBhvr>
                                        <p:cTn id="183" dur="1" fill="hold">
                                          <p:stCondLst>
                                            <p:cond delay="0"/>
                                          </p:stCondLst>
                                        </p:cTn>
                                        <p:tgtEl>
                                          <p:spTgt spid="103"/>
                                        </p:tgtEl>
                                        <p:attrNameLst>
                                          <p:attrName>style.visibility</p:attrName>
                                        </p:attrNameLst>
                                      </p:cBhvr>
                                      <p:to>
                                        <p:strVal val="visible"/>
                                      </p:to>
                                    </p:set>
                                    <p:anim calcmode="lin" valueType="num">
                                      <p:cBhvr additive="base">
                                        <p:cTn id="184" dur="500" fill="hold"/>
                                        <p:tgtEl>
                                          <p:spTgt spid="103"/>
                                        </p:tgtEl>
                                        <p:attrNameLst>
                                          <p:attrName>ppt_x</p:attrName>
                                        </p:attrNameLst>
                                      </p:cBhvr>
                                      <p:tavLst>
                                        <p:tav tm="0">
                                          <p:val>
                                            <p:strVal val="#ppt_x"/>
                                          </p:val>
                                        </p:tav>
                                        <p:tav tm="100000">
                                          <p:val>
                                            <p:strVal val="#ppt_x"/>
                                          </p:val>
                                        </p:tav>
                                      </p:tavLst>
                                    </p:anim>
                                    <p:anim calcmode="lin" valueType="num">
                                      <p:cBhvr additive="base">
                                        <p:cTn id="185"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6" presetClass="entr" presetSubtype="16" fill="hold" nodeType="clickEffect">
                                  <p:stCondLst>
                                    <p:cond delay="0"/>
                                  </p:stCondLst>
                                  <p:childTnLst>
                                    <p:set>
                                      <p:cBhvr>
                                        <p:cTn id="189" dur="1" fill="hold">
                                          <p:stCondLst>
                                            <p:cond delay="0"/>
                                          </p:stCondLst>
                                        </p:cTn>
                                        <p:tgtEl>
                                          <p:spTgt spid="74"/>
                                        </p:tgtEl>
                                        <p:attrNameLst>
                                          <p:attrName>style.visibility</p:attrName>
                                        </p:attrNameLst>
                                      </p:cBhvr>
                                      <p:to>
                                        <p:strVal val="visible"/>
                                      </p:to>
                                    </p:set>
                                    <p:animEffect transition="in" filter="circle(in)">
                                      <p:cBhvr>
                                        <p:cTn id="190" dur="2000"/>
                                        <p:tgtEl>
                                          <p:spTgt spid="74"/>
                                        </p:tgtEl>
                                      </p:cBhvr>
                                    </p:animEffect>
                                  </p:childTnLst>
                                </p:cTn>
                              </p:par>
                              <p:par>
                                <p:cTn id="191" presetID="6" presetClass="entr" presetSubtype="16" fill="hold" grpId="0" nodeType="withEffect">
                                  <p:stCondLst>
                                    <p:cond delay="0"/>
                                  </p:stCondLst>
                                  <p:childTnLst>
                                    <p:set>
                                      <p:cBhvr>
                                        <p:cTn id="192" dur="1" fill="hold">
                                          <p:stCondLst>
                                            <p:cond delay="0"/>
                                          </p:stCondLst>
                                        </p:cTn>
                                        <p:tgtEl>
                                          <p:spTgt spid="113"/>
                                        </p:tgtEl>
                                        <p:attrNameLst>
                                          <p:attrName>style.visibility</p:attrName>
                                        </p:attrNameLst>
                                      </p:cBhvr>
                                      <p:to>
                                        <p:strVal val="visible"/>
                                      </p:to>
                                    </p:set>
                                    <p:animEffect transition="in" filter="circle(in)">
                                      <p:cBhvr>
                                        <p:cTn id="193" dur="2000"/>
                                        <p:tgtEl>
                                          <p:spTgt spid="113"/>
                                        </p:tgtEl>
                                      </p:cBhvr>
                                    </p:animEffect>
                                  </p:childTnLst>
                                </p:cTn>
                              </p:par>
                              <p:par>
                                <p:cTn id="194" presetID="6" presetClass="entr" presetSubtype="16" fill="hold" grpId="0" nodeType="withEffect">
                                  <p:stCondLst>
                                    <p:cond delay="0"/>
                                  </p:stCondLst>
                                  <p:childTnLst>
                                    <p:set>
                                      <p:cBhvr>
                                        <p:cTn id="195" dur="1" fill="hold">
                                          <p:stCondLst>
                                            <p:cond delay="0"/>
                                          </p:stCondLst>
                                        </p:cTn>
                                        <p:tgtEl>
                                          <p:spTgt spid="119"/>
                                        </p:tgtEl>
                                        <p:attrNameLst>
                                          <p:attrName>style.visibility</p:attrName>
                                        </p:attrNameLst>
                                      </p:cBhvr>
                                      <p:to>
                                        <p:strVal val="visible"/>
                                      </p:to>
                                    </p:set>
                                    <p:animEffect transition="in" filter="circle(in)">
                                      <p:cBhvr>
                                        <p:cTn id="196" dur="2000"/>
                                        <p:tgtEl>
                                          <p:spTgt spid="119"/>
                                        </p:tgtEl>
                                      </p:cBhvr>
                                    </p:animEffect>
                                  </p:childTnLst>
                                </p:cTn>
                              </p:par>
                              <p:par>
                                <p:cTn id="197" presetID="6" presetClass="entr" presetSubtype="16" fill="hold" grpId="0" nodeType="withEffect">
                                  <p:stCondLst>
                                    <p:cond delay="0"/>
                                  </p:stCondLst>
                                  <p:childTnLst>
                                    <p:set>
                                      <p:cBhvr>
                                        <p:cTn id="198" dur="1" fill="hold">
                                          <p:stCondLst>
                                            <p:cond delay="0"/>
                                          </p:stCondLst>
                                        </p:cTn>
                                        <p:tgtEl>
                                          <p:spTgt spid="111"/>
                                        </p:tgtEl>
                                        <p:attrNameLst>
                                          <p:attrName>style.visibility</p:attrName>
                                        </p:attrNameLst>
                                      </p:cBhvr>
                                      <p:to>
                                        <p:strVal val="visible"/>
                                      </p:to>
                                    </p:set>
                                    <p:animEffect transition="in" filter="circle(in)">
                                      <p:cBhvr>
                                        <p:cTn id="199" dur="2000"/>
                                        <p:tgtEl>
                                          <p:spTgt spid="111"/>
                                        </p:tgtEl>
                                      </p:cBhvr>
                                    </p:animEffect>
                                  </p:childTnLst>
                                </p:cTn>
                              </p:par>
                              <p:par>
                                <p:cTn id="200" presetID="6" presetClass="entr" presetSubtype="16" fill="hold" grpId="0" nodeType="withEffect">
                                  <p:stCondLst>
                                    <p:cond delay="0"/>
                                  </p:stCondLst>
                                  <p:childTnLst>
                                    <p:set>
                                      <p:cBhvr>
                                        <p:cTn id="201" dur="1" fill="hold">
                                          <p:stCondLst>
                                            <p:cond delay="0"/>
                                          </p:stCondLst>
                                        </p:cTn>
                                        <p:tgtEl>
                                          <p:spTgt spid="117"/>
                                        </p:tgtEl>
                                        <p:attrNameLst>
                                          <p:attrName>style.visibility</p:attrName>
                                        </p:attrNameLst>
                                      </p:cBhvr>
                                      <p:to>
                                        <p:strVal val="visible"/>
                                      </p:to>
                                    </p:set>
                                    <p:animEffect transition="in" filter="circle(in)">
                                      <p:cBhvr>
                                        <p:cTn id="202" dur="2000"/>
                                        <p:tgtEl>
                                          <p:spTgt spid="117"/>
                                        </p:tgtEl>
                                      </p:cBhvr>
                                    </p:animEffect>
                                  </p:childTnLst>
                                </p:cTn>
                              </p:par>
                              <p:par>
                                <p:cTn id="203" presetID="6" presetClass="entr" presetSubtype="16" fill="hold" grpId="0" nodeType="withEffect">
                                  <p:stCondLst>
                                    <p:cond delay="0"/>
                                  </p:stCondLst>
                                  <p:childTnLst>
                                    <p:set>
                                      <p:cBhvr>
                                        <p:cTn id="204" dur="1" fill="hold">
                                          <p:stCondLst>
                                            <p:cond delay="0"/>
                                          </p:stCondLst>
                                        </p:cTn>
                                        <p:tgtEl>
                                          <p:spTgt spid="85"/>
                                        </p:tgtEl>
                                        <p:attrNameLst>
                                          <p:attrName>style.visibility</p:attrName>
                                        </p:attrNameLst>
                                      </p:cBhvr>
                                      <p:to>
                                        <p:strVal val="visible"/>
                                      </p:to>
                                    </p:set>
                                    <p:animEffect transition="in" filter="circle(in)">
                                      <p:cBhvr>
                                        <p:cTn id="205" dur="2000"/>
                                        <p:tgtEl>
                                          <p:spTgt spid="85"/>
                                        </p:tgtEl>
                                      </p:cBhvr>
                                    </p:animEffect>
                                  </p:childTnLst>
                                </p:cTn>
                              </p:par>
                              <p:par>
                                <p:cTn id="206" presetID="6" presetClass="entr" presetSubtype="16" fill="hold" grpId="0" nodeType="withEffect">
                                  <p:stCondLst>
                                    <p:cond delay="0"/>
                                  </p:stCondLst>
                                  <p:childTnLst>
                                    <p:set>
                                      <p:cBhvr>
                                        <p:cTn id="207" dur="1" fill="hold">
                                          <p:stCondLst>
                                            <p:cond delay="0"/>
                                          </p:stCondLst>
                                        </p:cTn>
                                        <p:tgtEl>
                                          <p:spTgt spid="105"/>
                                        </p:tgtEl>
                                        <p:attrNameLst>
                                          <p:attrName>style.visibility</p:attrName>
                                        </p:attrNameLst>
                                      </p:cBhvr>
                                      <p:to>
                                        <p:strVal val="visible"/>
                                      </p:to>
                                    </p:set>
                                    <p:animEffect transition="in" filter="circle(in)">
                                      <p:cBhvr>
                                        <p:cTn id="208" dur="2000"/>
                                        <p:tgtEl>
                                          <p:spTgt spid="105"/>
                                        </p:tgtEl>
                                      </p:cBhvr>
                                    </p:animEffect>
                                  </p:childTnLst>
                                </p:cTn>
                              </p:par>
                              <p:par>
                                <p:cTn id="209" presetID="6" presetClass="entr" presetSubtype="16" fill="hold" grpId="0" nodeType="withEffect">
                                  <p:stCondLst>
                                    <p:cond delay="0"/>
                                  </p:stCondLst>
                                  <p:childTnLst>
                                    <p:set>
                                      <p:cBhvr>
                                        <p:cTn id="210" dur="1" fill="hold">
                                          <p:stCondLst>
                                            <p:cond delay="0"/>
                                          </p:stCondLst>
                                        </p:cTn>
                                        <p:tgtEl>
                                          <p:spTgt spid="107"/>
                                        </p:tgtEl>
                                        <p:attrNameLst>
                                          <p:attrName>style.visibility</p:attrName>
                                        </p:attrNameLst>
                                      </p:cBhvr>
                                      <p:to>
                                        <p:strVal val="visible"/>
                                      </p:to>
                                    </p:set>
                                    <p:animEffect transition="in" filter="circle(in)">
                                      <p:cBhvr>
                                        <p:cTn id="211" dur="2000"/>
                                        <p:tgtEl>
                                          <p:spTgt spid="107"/>
                                        </p:tgtEl>
                                      </p:cBhvr>
                                    </p:animEffect>
                                  </p:childTnLst>
                                </p:cTn>
                              </p:par>
                              <p:par>
                                <p:cTn id="212" presetID="6" presetClass="entr" presetSubtype="16" fill="hold" grpId="0" nodeType="withEffect">
                                  <p:stCondLst>
                                    <p:cond delay="0"/>
                                  </p:stCondLst>
                                  <p:childTnLst>
                                    <p:set>
                                      <p:cBhvr>
                                        <p:cTn id="213" dur="1" fill="hold">
                                          <p:stCondLst>
                                            <p:cond delay="0"/>
                                          </p:stCondLst>
                                        </p:cTn>
                                        <p:tgtEl>
                                          <p:spTgt spid="109"/>
                                        </p:tgtEl>
                                        <p:attrNameLst>
                                          <p:attrName>style.visibility</p:attrName>
                                        </p:attrNameLst>
                                      </p:cBhvr>
                                      <p:to>
                                        <p:strVal val="visible"/>
                                      </p:to>
                                    </p:set>
                                    <p:animEffect transition="in" filter="circle(in)">
                                      <p:cBhvr>
                                        <p:cTn id="214" dur="2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9" grpId="0"/>
      <p:bldP spid="49" grpId="0"/>
      <p:bldP spid="55" grpId="0"/>
      <p:bldP spid="62" grpId="0"/>
      <p:bldP spid="65" grpId="0"/>
      <p:bldP spid="67" grpId="0"/>
      <p:bldP spid="70" grpId="0"/>
      <p:bldP spid="72" grpId="0"/>
      <p:bldP spid="80" grpId="0"/>
      <p:bldP spid="82" grpId="0"/>
      <p:bldP spid="84"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85" grpId="0"/>
      <p:bldP spid="105" grpId="0"/>
      <p:bldP spid="107" grpId="0"/>
      <p:bldP spid="109" grpId="0"/>
      <p:bldP spid="111" grpId="0"/>
      <p:bldP spid="113" grpId="0"/>
      <p:bldP spid="117" grpId="0"/>
      <p:bldP spid="1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44</a:t>
            </a:fld>
            <a:endParaRP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b="1" dirty="0">
                <a:latin typeface="Times New Roman" panose="02020603050405020304" pitchFamily="18" charset="0"/>
                <a:cs typeface="Times New Roman" panose="02020603050405020304" pitchFamily="18" charset="0"/>
              </a:rPr>
              <a:t>	</a:t>
            </a:r>
          </a:p>
        </p:txBody>
      </p:sp>
      <p:sp>
        <p:nvSpPr>
          <p:cNvPr id="17" name="Text Placeholder 2">
            <a:extLst>
              <a:ext uri="{FF2B5EF4-FFF2-40B4-BE49-F238E27FC236}">
                <a16:creationId xmlns:a16="http://schemas.microsoft.com/office/drawing/2014/main" id="{FECFA460-2206-4DD8-A372-1D2E49F2A64A}"/>
              </a:ext>
            </a:extLst>
          </p:cNvPr>
          <p:cNvSpPr txBox="1">
            <a:spLocks/>
          </p:cNvSpPr>
          <p:nvPr/>
        </p:nvSpPr>
        <p:spPr>
          <a:xfrm>
            <a:off x="2171569" y="607256"/>
            <a:ext cx="181955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abcd</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8973CD08-52EB-43C2-AC89-2551757ADDE8}"/>
              </a:ext>
            </a:extLst>
          </p:cNvPr>
          <p:cNvSpPr txBox="1">
            <a:spLocks/>
          </p:cNvSpPr>
          <p:nvPr/>
        </p:nvSpPr>
        <p:spPr>
          <a:xfrm>
            <a:off x="1181658" y="1416061"/>
            <a:ext cx="171422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26" name="Straight Arrow Connector 25">
            <a:extLst>
              <a:ext uri="{FF2B5EF4-FFF2-40B4-BE49-F238E27FC236}">
                <a16:creationId xmlns:a16="http://schemas.microsoft.com/office/drawing/2014/main" id="{347C003E-3D4D-49E3-887E-98A547BB975C}"/>
              </a:ext>
            </a:extLst>
          </p:cNvPr>
          <p:cNvCxnSpPr>
            <a:cxnSpLocks/>
            <a:stCxn id="17" idx="2"/>
          </p:cNvCxnSpPr>
          <p:nvPr/>
        </p:nvCxnSpPr>
        <p:spPr>
          <a:xfrm flipH="1">
            <a:off x="2171569" y="975117"/>
            <a:ext cx="909777" cy="39617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FCFD2F5A-F295-4DC3-832E-1729B338AD76}"/>
              </a:ext>
            </a:extLst>
          </p:cNvPr>
          <p:cNvSpPr txBox="1">
            <a:spLocks/>
          </p:cNvSpPr>
          <p:nvPr/>
        </p:nvSpPr>
        <p:spPr>
          <a:xfrm>
            <a:off x="114983" y="70013"/>
            <a:ext cx="4634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3</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A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và chuỗi </a:t>
            </a:r>
            <a:r>
              <a:rPr lang="en-US" sz="1600" dirty="0">
                <a:latin typeface="Times New Roman" panose="02020603050405020304" pitchFamily="18" charset="0"/>
                <a:cs typeface="Times New Roman" panose="02020603050405020304" pitchFamily="18" charset="0"/>
              </a:rPr>
              <a:t>B = </a:t>
            </a:r>
            <a:r>
              <a:rPr lang="vi-VN" sz="1600"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cxnSp>
        <p:nvCxnSpPr>
          <p:cNvPr id="34" name="Straight Arrow Connector 33">
            <a:extLst>
              <a:ext uri="{FF2B5EF4-FFF2-40B4-BE49-F238E27FC236}">
                <a16:creationId xmlns:a16="http://schemas.microsoft.com/office/drawing/2014/main" id="{E270ADFD-18A8-493D-B1BD-FCCDB4D25402}"/>
              </a:ext>
            </a:extLst>
          </p:cNvPr>
          <p:cNvCxnSpPr>
            <a:cxnSpLocks/>
            <a:stCxn id="17" idx="2"/>
          </p:cNvCxnSpPr>
          <p:nvPr/>
        </p:nvCxnSpPr>
        <p:spPr>
          <a:xfrm>
            <a:off x="3081346" y="975117"/>
            <a:ext cx="909777" cy="39617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AC005DEA-F5F8-46D1-ACE4-02CAB975D623}"/>
              </a:ext>
            </a:extLst>
          </p:cNvPr>
          <p:cNvSpPr txBox="1">
            <a:spLocks/>
          </p:cNvSpPr>
          <p:nvPr/>
        </p:nvSpPr>
        <p:spPr>
          <a:xfrm>
            <a:off x="3134013" y="1430741"/>
            <a:ext cx="1714220"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44" name="Straight Arrow Connector 43">
            <a:extLst>
              <a:ext uri="{FF2B5EF4-FFF2-40B4-BE49-F238E27FC236}">
                <a16:creationId xmlns:a16="http://schemas.microsoft.com/office/drawing/2014/main" id="{60C41D99-7733-413B-8E16-451A55D22EC8}"/>
              </a:ext>
            </a:extLst>
          </p:cNvPr>
          <p:cNvCxnSpPr>
            <a:cxnSpLocks/>
            <a:stCxn id="19" idx="2"/>
          </p:cNvCxnSpPr>
          <p:nvPr/>
        </p:nvCxnSpPr>
        <p:spPr>
          <a:xfrm flipH="1">
            <a:off x="1077951" y="1783922"/>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 Placeholder 2">
            <a:extLst>
              <a:ext uri="{FF2B5EF4-FFF2-40B4-BE49-F238E27FC236}">
                <a16:creationId xmlns:a16="http://schemas.microsoft.com/office/drawing/2014/main" id="{27007B1C-B8C8-4883-9247-282CFE0C4FA8}"/>
              </a:ext>
            </a:extLst>
          </p:cNvPr>
          <p:cNvSpPr txBox="1">
            <a:spLocks/>
          </p:cNvSpPr>
          <p:nvPr/>
        </p:nvSpPr>
        <p:spPr>
          <a:xfrm>
            <a:off x="178420" y="2278052"/>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“a</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51" name="Straight Arrow Connector 50">
            <a:extLst>
              <a:ext uri="{FF2B5EF4-FFF2-40B4-BE49-F238E27FC236}">
                <a16:creationId xmlns:a16="http://schemas.microsoft.com/office/drawing/2014/main" id="{AA7F439E-166E-4F68-9AA0-6D5C97007773}"/>
              </a:ext>
            </a:extLst>
          </p:cNvPr>
          <p:cNvCxnSpPr>
            <a:cxnSpLocks/>
            <a:stCxn id="19" idx="2"/>
          </p:cNvCxnSpPr>
          <p:nvPr/>
        </p:nvCxnSpPr>
        <p:spPr>
          <a:xfrm>
            <a:off x="2038768" y="1783922"/>
            <a:ext cx="857110" cy="415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 Placeholder 2">
            <a:extLst>
              <a:ext uri="{FF2B5EF4-FFF2-40B4-BE49-F238E27FC236}">
                <a16:creationId xmlns:a16="http://schemas.microsoft.com/office/drawing/2014/main" id="{DE7FDB71-2E16-4C86-B7F9-D504A95A541A}"/>
              </a:ext>
            </a:extLst>
          </p:cNvPr>
          <p:cNvSpPr txBox="1">
            <a:spLocks/>
          </p:cNvSpPr>
          <p:nvPr/>
        </p:nvSpPr>
        <p:spPr>
          <a:xfrm>
            <a:off x="1979295" y="2254420"/>
            <a:ext cx="1714219"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0" name="Straight Arrow Connector 59">
            <a:extLst>
              <a:ext uri="{FF2B5EF4-FFF2-40B4-BE49-F238E27FC236}">
                <a16:creationId xmlns:a16="http://schemas.microsoft.com/office/drawing/2014/main" id="{6EB8DEFA-BFD7-444A-ADE6-1801F36CC428}"/>
              </a:ext>
            </a:extLst>
          </p:cNvPr>
          <p:cNvCxnSpPr>
            <a:cxnSpLocks/>
          </p:cNvCxnSpPr>
          <p:nvPr/>
        </p:nvCxnSpPr>
        <p:spPr>
          <a:xfrm>
            <a:off x="4143445" y="1783922"/>
            <a:ext cx="605612" cy="415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 Placeholder 2">
            <a:extLst>
              <a:ext uri="{FF2B5EF4-FFF2-40B4-BE49-F238E27FC236}">
                <a16:creationId xmlns:a16="http://schemas.microsoft.com/office/drawing/2014/main" id="{4AF7493D-460F-4E69-953D-8CA44BDD58F9}"/>
              </a:ext>
            </a:extLst>
          </p:cNvPr>
          <p:cNvSpPr txBox="1">
            <a:spLocks/>
          </p:cNvSpPr>
          <p:nvPr/>
        </p:nvSpPr>
        <p:spPr>
          <a:xfrm>
            <a:off x="3800251" y="2254420"/>
            <a:ext cx="189761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4" name="Straight Arrow Connector 63">
            <a:extLst>
              <a:ext uri="{FF2B5EF4-FFF2-40B4-BE49-F238E27FC236}">
                <a16:creationId xmlns:a16="http://schemas.microsoft.com/office/drawing/2014/main" id="{9B7BFC45-5BF8-451A-A8CB-2EA8F2F9886B}"/>
              </a:ext>
            </a:extLst>
          </p:cNvPr>
          <p:cNvCxnSpPr>
            <a:cxnSpLocks/>
          </p:cNvCxnSpPr>
          <p:nvPr/>
        </p:nvCxnSpPr>
        <p:spPr>
          <a:xfrm flipH="1">
            <a:off x="1935060" y="2618699"/>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B81C86F2-B8C2-4432-A106-48B0787D348A}"/>
              </a:ext>
            </a:extLst>
          </p:cNvPr>
          <p:cNvSpPr txBox="1">
            <a:spLocks/>
          </p:cNvSpPr>
          <p:nvPr/>
        </p:nvSpPr>
        <p:spPr>
          <a:xfrm>
            <a:off x="1020681" y="3082689"/>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6" name="Straight Arrow Connector 65">
            <a:extLst>
              <a:ext uri="{FF2B5EF4-FFF2-40B4-BE49-F238E27FC236}">
                <a16:creationId xmlns:a16="http://schemas.microsoft.com/office/drawing/2014/main" id="{E184F74E-B2A3-44BF-B6BD-086A107BCD4C}"/>
              </a:ext>
            </a:extLst>
          </p:cNvPr>
          <p:cNvCxnSpPr>
            <a:cxnSpLocks/>
          </p:cNvCxnSpPr>
          <p:nvPr/>
        </p:nvCxnSpPr>
        <p:spPr>
          <a:xfrm>
            <a:off x="2895877" y="2618699"/>
            <a:ext cx="64035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 Placeholder 2">
            <a:extLst>
              <a:ext uri="{FF2B5EF4-FFF2-40B4-BE49-F238E27FC236}">
                <a16:creationId xmlns:a16="http://schemas.microsoft.com/office/drawing/2014/main" id="{0EC02163-A0C6-4C7E-A5CC-A17760D99EC0}"/>
              </a:ext>
            </a:extLst>
          </p:cNvPr>
          <p:cNvSpPr txBox="1">
            <a:spLocks/>
          </p:cNvSpPr>
          <p:nvPr/>
        </p:nvSpPr>
        <p:spPr>
          <a:xfrm>
            <a:off x="2733346" y="3099907"/>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69" name="Straight Arrow Connector 68">
            <a:extLst>
              <a:ext uri="{FF2B5EF4-FFF2-40B4-BE49-F238E27FC236}">
                <a16:creationId xmlns:a16="http://schemas.microsoft.com/office/drawing/2014/main" id="{8F4B9E15-5F0B-4A69-A2D5-B50E45BE8B48}"/>
              </a:ext>
            </a:extLst>
          </p:cNvPr>
          <p:cNvCxnSpPr>
            <a:cxnSpLocks/>
            <a:stCxn id="62" idx="2"/>
          </p:cNvCxnSpPr>
          <p:nvPr/>
        </p:nvCxnSpPr>
        <p:spPr>
          <a:xfrm>
            <a:off x="4749057" y="2622281"/>
            <a:ext cx="293920" cy="45760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 Placeholder 2">
            <a:extLst>
              <a:ext uri="{FF2B5EF4-FFF2-40B4-BE49-F238E27FC236}">
                <a16:creationId xmlns:a16="http://schemas.microsoft.com/office/drawing/2014/main" id="{32046E57-60B8-4D2E-91AC-E3E3E0E45F99}"/>
              </a:ext>
            </a:extLst>
          </p:cNvPr>
          <p:cNvSpPr txBox="1">
            <a:spLocks/>
          </p:cNvSpPr>
          <p:nvPr/>
        </p:nvSpPr>
        <p:spPr>
          <a:xfrm>
            <a:off x="4235486" y="308524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71" name="Straight Arrow Connector 70">
            <a:extLst>
              <a:ext uri="{FF2B5EF4-FFF2-40B4-BE49-F238E27FC236}">
                <a16:creationId xmlns:a16="http://schemas.microsoft.com/office/drawing/2014/main" id="{31E86813-A0FA-43F0-9C55-A1A71CB359CB}"/>
              </a:ext>
            </a:extLst>
          </p:cNvPr>
          <p:cNvCxnSpPr>
            <a:cxnSpLocks/>
            <a:stCxn id="62" idx="2"/>
          </p:cNvCxnSpPr>
          <p:nvPr/>
        </p:nvCxnSpPr>
        <p:spPr>
          <a:xfrm>
            <a:off x="4749057" y="2622281"/>
            <a:ext cx="1895093" cy="457609"/>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 Placeholder 2">
            <a:extLst>
              <a:ext uri="{FF2B5EF4-FFF2-40B4-BE49-F238E27FC236}">
                <a16:creationId xmlns:a16="http://schemas.microsoft.com/office/drawing/2014/main" id="{540AB209-BD34-4FF2-A11E-BDBE145CA24C}"/>
              </a:ext>
            </a:extLst>
          </p:cNvPr>
          <p:cNvSpPr txBox="1">
            <a:spLocks/>
          </p:cNvSpPr>
          <p:nvPr/>
        </p:nvSpPr>
        <p:spPr>
          <a:xfrm>
            <a:off x="5841262" y="309990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79" name="Straight Arrow Connector 78">
            <a:extLst>
              <a:ext uri="{FF2B5EF4-FFF2-40B4-BE49-F238E27FC236}">
                <a16:creationId xmlns:a16="http://schemas.microsoft.com/office/drawing/2014/main" id="{A0EE0912-546E-46A8-B25C-0B1F347B0F4F}"/>
              </a:ext>
            </a:extLst>
          </p:cNvPr>
          <p:cNvCxnSpPr>
            <a:cxnSpLocks/>
          </p:cNvCxnSpPr>
          <p:nvPr/>
        </p:nvCxnSpPr>
        <p:spPr>
          <a:xfrm flipH="1">
            <a:off x="2614971" y="3442378"/>
            <a:ext cx="96081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 Placeholder 2">
            <a:extLst>
              <a:ext uri="{FF2B5EF4-FFF2-40B4-BE49-F238E27FC236}">
                <a16:creationId xmlns:a16="http://schemas.microsoft.com/office/drawing/2014/main" id="{74C62EBB-95B7-4031-ACC6-2E665E7D8BDF}"/>
              </a:ext>
            </a:extLst>
          </p:cNvPr>
          <p:cNvSpPr txBox="1">
            <a:spLocks/>
          </p:cNvSpPr>
          <p:nvPr/>
        </p:nvSpPr>
        <p:spPr>
          <a:xfrm>
            <a:off x="1715440" y="3917602"/>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 “c</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1" name="Straight Arrow Connector 80">
            <a:extLst>
              <a:ext uri="{FF2B5EF4-FFF2-40B4-BE49-F238E27FC236}">
                <a16:creationId xmlns:a16="http://schemas.microsoft.com/office/drawing/2014/main" id="{E322716B-E4CD-4C82-A3DF-7342EC47A14C}"/>
              </a:ext>
            </a:extLst>
          </p:cNvPr>
          <p:cNvCxnSpPr>
            <a:cxnSpLocks/>
          </p:cNvCxnSpPr>
          <p:nvPr/>
        </p:nvCxnSpPr>
        <p:spPr>
          <a:xfrm>
            <a:off x="3575788" y="3442378"/>
            <a:ext cx="640357" cy="4409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Text Placeholder 2">
            <a:extLst>
              <a:ext uri="{FF2B5EF4-FFF2-40B4-BE49-F238E27FC236}">
                <a16:creationId xmlns:a16="http://schemas.microsoft.com/office/drawing/2014/main" id="{021D7F58-FCA8-4576-82C2-30B3B1690E9D}"/>
              </a:ext>
            </a:extLst>
          </p:cNvPr>
          <p:cNvSpPr txBox="1">
            <a:spLocks/>
          </p:cNvSpPr>
          <p:nvPr/>
        </p:nvSpPr>
        <p:spPr>
          <a:xfrm>
            <a:off x="3413257" y="3923586"/>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3" name="Straight Arrow Connector 82">
            <a:extLst>
              <a:ext uri="{FF2B5EF4-FFF2-40B4-BE49-F238E27FC236}">
                <a16:creationId xmlns:a16="http://schemas.microsoft.com/office/drawing/2014/main" id="{8ED87CA7-82F1-4864-8954-C1ADDC2E1A7B}"/>
              </a:ext>
            </a:extLst>
          </p:cNvPr>
          <p:cNvCxnSpPr>
            <a:cxnSpLocks/>
          </p:cNvCxnSpPr>
          <p:nvPr/>
        </p:nvCxnSpPr>
        <p:spPr>
          <a:xfrm>
            <a:off x="4254922" y="4259405"/>
            <a:ext cx="0" cy="3773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 Placeholder 2">
            <a:extLst>
              <a:ext uri="{FF2B5EF4-FFF2-40B4-BE49-F238E27FC236}">
                <a16:creationId xmlns:a16="http://schemas.microsoft.com/office/drawing/2014/main" id="{F8F60428-0BF0-4523-8297-DD109D3EECF2}"/>
              </a:ext>
            </a:extLst>
          </p:cNvPr>
          <p:cNvSpPr txBox="1">
            <a:spLocks/>
          </p:cNvSpPr>
          <p:nvPr/>
        </p:nvSpPr>
        <p:spPr>
          <a:xfrm>
            <a:off x="3536234" y="4636750"/>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cxnSp>
        <p:nvCxnSpPr>
          <p:cNvPr id="88" name="Straight Arrow Connector 87">
            <a:extLst>
              <a:ext uri="{FF2B5EF4-FFF2-40B4-BE49-F238E27FC236}">
                <a16:creationId xmlns:a16="http://schemas.microsoft.com/office/drawing/2014/main" id="{F0B2BF58-6674-4348-B7D8-1491683179A8}"/>
              </a:ext>
            </a:extLst>
          </p:cNvPr>
          <p:cNvCxnSpPr>
            <a:cxnSpLocks/>
          </p:cNvCxnSpPr>
          <p:nvPr/>
        </p:nvCxnSpPr>
        <p:spPr>
          <a:xfrm>
            <a:off x="6565926" y="3442378"/>
            <a:ext cx="0" cy="3773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 Placeholder 2">
            <a:extLst>
              <a:ext uri="{FF2B5EF4-FFF2-40B4-BE49-F238E27FC236}">
                <a16:creationId xmlns:a16="http://schemas.microsoft.com/office/drawing/2014/main" id="{3B4A0F82-2687-4EFD-9BAD-E110D80BDEA7}"/>
              </a:ext>
            </a:extLst>
          </p:cNvPr>
          <p:cNvSpPr txBox="1">
            <a:spLocks/>
          </p:cNvSpPr>
          <p:nvPr/>
        </p:nvSpPr>
        <p:spPr>
          <a:xfrm>
            <a:off x="5847238" y="3819723"/>
            <a:ext cx="1605776"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 LCS</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90" name="Text Placeholder 2">
            <a:extLst>
              <a:ext uri="{FF2B5EF4-FFF2-40B4-BE49-F238E27FC236}">
                <a16:creationId xmlns:a16="http://schemas.microsoft.com/office/drawing/2014/main" id="{489293C4-BB47-4F27-AE77-13EA60CC3682}"/>
              </a:ext>
            </a:extLst>
          </p:cNvPr>
          <p:cNvSpPr txBox="1">
            <a:spLocks/>
          </p:cNvSpPr>
          <p:nvPr/>
        </p:nvSpPr>
        <p:spPr>
          <a:xfrm>
            <a:off x="4889079" y="463674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1" name="Text Placeholder 2">
            <a:extLst>
              <a:ext uri="{FF2B5EF4-FFF2-40B4-BE49-F238E27FC236}">
                <a16:creationId xmlns:a16="http://schemas.microsoft.com/office/drawing/2014/main" id="{B447EC5B-7787-4053-B38A-D7B5DE3984E5}"/>
              </a:ext>
            </a:extLst>
          </p:cNvPr>
          <p:cNvSpPr txBox="1">
            <a:spLocks/>
          </p:cNvSpPr>
          <p:nvPr/>
        </p:nvSpPr>
        <p:spPr>
          <a:xfrm>
            <a:off x="4707156" y="3923586"/>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2" name="Text Placeholder 2">
            <a:extLst>
              <a:ext uri="{FF2B5EF4-FFF2-40B4-BE49-F238E27FC236}">
                <a16:creationId xmlns:a16="http://schemas.microsoft.com/office/drawing/2014/main" id="{7A649C24-7D8B-4D1F-AE95-49D508B69A34}"/>
              </a:ext>
            </a:extLst>
          </p:cNvPr>
          <p:cNvSpPr txBox="1">
            <a:spLocks/>
          </p:cNvSpPr>
          <p:nvPr/>
        </p:nvSpPr>
        <p:spPr>
          <a:xfrm>
            <a:off x="2984219" y="3918275"/>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3" name="Text Placeholder 2">
            <a:extLst>
              <a:ext uri="{FF2B5EF4-FFF2-40B4-BE49-F238E27FC236}">
                <a16:creationId xmlns:a16="http://schemas.microsoft.com/office/drawing/2014/main" id="{B7E15287-7C3A-4CDB-A16C-A59900A2E006}"/>
              </a:ext>
            </a:extLst>
          </p:cNvPr>
          <p:cNvSpPr txBox="1">
            <a:spLocks/>
          </p:cNvSpPr>
          <p:nvPr/>
        </p:nvSpPr>
        <p:spPr>
          <a:xfrm>
            <a:off x="3636678" y="3302653"/>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4" name="Text Placeholder 2">
            <a:extLst>
              <a:ext uri="{FF2B5EF4-FFF2-40B4-BE49-F238E27FC236}">
                <a16:creationId xmlns:a16="http://schemas.microsoft.com/office/drawing/2014/main" id="{0F97BE34-8664-4B21-B740-03A72F115187}"/>
              </a:ext>
            </a:extLst>
          </p:cNvPr>
          <p:cNvSpPr txBox="1">
            <a:spLocks/>
          </p:cNvSpPr>
          <p:nvPr/>
        </p:nvSpPr>
        <p:spPr>
          <a:xfrm>
            <a:off x="2324251" y="309982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5" name="Text Placeholder 2">
            <a:extLst>
              <a:ext uri="{FF2B5EF4-FFF2-40B4-BE49-F238E27FC236}">
                <a16:creationId xmlns:a16="http://schemas.microsoft.com/office/drawing/2014/main" id="{A2FCCEBD-BCDC-4D5E-BA9B-B80EE327E2C2}"/>
              </a:ext>
            </a:extLst>
          </p:cNvPr>
          <p:cNvSpPr txBox="1">
            <a:spLocks/>
          </p:cNvSpPr>
          <p:nvPr/>
        </p:nvSpPr>
        <p:spPr>
          <a:xfrm>
            <a:off x="2853964" y="2453011"/>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96" name="Text Placeholder 2">
            <a:extLst>
              <a:ext uri="{FF2B5EF4-FFF2-40B4-BE49-F238E27FC236}">
                <a16:creationId xmlns:a16="http://schemas.microsoft.com/office/drawing/2014/main" id="{6C36DB37-AEE0-4329-8969-630C279EEE19}"/>
              </a:ext>
            </a:extLst>
          </p:cNvPr>
          <p:cNvSpPr txBox="1">
            <a:spLocks/>
          </p:cNvSpPr>
          <p:nvPr/>
        </p:nvSpPr>
        <p:spPr>
          <a:xfrm>
            <a:off x="1544768" y="2287534"/>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7" name="Text Placeholder 2">
            <a:extLst>
              <a:ext uri="{FF2B5EF4-FFF2-40B4-BE49-F238E27FC236}">
                <a16:creationId xmlns:a16="http://schemas.microsoft.com/office/drawing/2014/main" id="{45DBD241-04E7-49AE-9DB4-0E2641734CF0}"/>
              </a:ext>
            </a:extLst>
          </p:cNvPr>
          <p:cNvSpPr txBox="1">
            <a:spLocks/>
          </p:cNvSpPr>
          <p:nvPr/>
        </p:nvSpPr>
        <p:spPr>
          <a:xfrm>
            <a:off x="7230194" y="3819722"/>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8" name="Text Placeholder 2">
            <a:extLst>
              <a:ext uri="{FF2B5EF4-FFF2-40B4-BE49-F238E27FC236}">
                <a16:creationId xmlns:a16="http://schemas.microsoft.com/office/drawing/2014/main" id="{1FEE5FC9-937F-4F6C-ACF9-EECCEC4C5477}"/>
              </a:ext>
            </a:extLst>
          </p:cNvPr>
          <p:cNvSpPr txBox="1">
            <a:spLocks/>
          </p:cNvSpPr>
          <p:nvPr/>
        </p:nvSpPr>
        <p:spPr>
          <a:xfrm>
            <a:off x="5481786" y="3092803"/>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0 </a:t>
            </a:r>
            <a:r>
              <a:rPr lang="en-US" sz="1600" b="1" dirty="0">
                <a:latin typeface="Times New Roman" panose="02020603050405020304" pitchFamily="18" charset="0"/>
                <a:cs typeface="Times New Roman" panose="02020603050405020304" pitchFamily="18" charset="0"/>
              </a:rPr>
              <a:t>	</a:t>
            </a:r>
          </a:p>
        </p:txBody>
      </p:sp>
      <p:sp>
        <p:nvSpPr>
          <p:cNvPr id="99" name="Text Placeholder 2">
            <a:extLst>
              <a:ext uri="{FF2B5EF4-FFF2-40B4-BE49-F238E27FC236}">
                <a16:creationId xmlns:a16="http://schemas.microsoft.com/office/drawing/2014/main" id="{BB16BF79-9200-4075-BA96-F8C7777521A7}"/>
              </a:ext>
            </a:extLst>
          </p:cNvPr>
          <p:cNvSpPr txBox="1">
            <a:spLocks/>
          </p:cNvSpPr>
          <p:nvPr/>
        </p:nvSpPr>
        <p:spPr>
          <a:xfrm>
            <a:off x="2036242" y="1595251"/>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0" name="Text Placeholder 2">
            <a:extLst>
              <a:ext uri="{FF2B5EF4-FFF2-40B4-BE49-F238E27FC236}">
                <a16:creationId xmlns:a16="http://schemas.microsoft.com/office/drawing/2014/main" id="{B65BD656-BE78-489B-8938-85585E084907}"/>
              </a:ext>
            </a:extLst>
          </p:cNvPr>
          <p:cNvSpPr txBox="1">
            <a:spLocks/>
          </p:cNvSpPr>
          <p:nvPr/>
        </p:nvSpPr>
        <p:spPr>
          <a:xfrm>
            <a:off x="7135161" y="3074517"/>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1" name="Text Placeholder 2">
            <a:extLst>
              <a:ext uri="{FF2B5EF4-FFF2-40B4-BE49-F238E27FC236}">
                <a16:creationId xmlns:a16="http://schemas.microsoft.com/office/drawing/2014/main" id="{EF8EDFC6-0D06-4DB2-AFB4-A40B9D2923D5}"/>
              </a:ext>
            </a:extLst>
          </p:cNvPr>
          <p:cNvSpPr txBox="1">
            <a:spLocks/>
          </p:cNvSpPr>
          <p:nvPr/>
        </p:nvSpPr>
        <p:spPr>
          <a:xfrm>
            <a:off x="5401552" y="2259776"/>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1 </a:t>
            </a:r>
            <a:r>
              <a:rPr lang="en-US" sz="1600" b="1" dirty="0">
                <a:latin typeface="Times New Roman" panose="02020603050405020304" pitchFamily="18" charset="0"/>
                <a:cs typeface="Times New Roman" panose="02020603050405020304" pitchFamily="18" charset="0"/>
              </a:rPr>
              <a:t>	</a:t>
            </a:r>
          </a:p>
        </p:txBody>
      </p:sp>
      <p:sp>
        <p:nvSpPr>
          <p:cNvPr id="102" name="Text Placeholder 2">
            <a:extLst>
              <a:ext uri="{FF2B5EF4-FFF2-40B4-BE49-F238E27FC236}">
                <a16:creationId xmlns:a16="http://schemas.microsoft.com/office/drawing/2014/main" id="{85ECA0CC-FE8A-4BB0-9A11-613E128DAB66}"/>
              </a:ext>
            </a:extLst>
          </p:cNvPr>
          <p:cNvSpPr txBox="1">
            <a:spLocks/>
          </p:cNvSpPr>
          <p:nvPr/>
        </p:nvSpPr>
        <p:spPr>
          <a:xfrm>
            <a:off x="4585945" y="1438619"/>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2 </a:t>
            </a:r>
            <a:r>
              <a:rPr lang="en-US" sz="1600" b="1" dirty="0">
                <a:latin typeface="Times New Roman" panose="02020603050405020304" pitchFamily="18" charset="0"/>
                <a:cs typeface="Times New Roman" panose="02020603050405020304" pitchFamily="18" charset="0"/>
              </a:rPr>
              <a:t>	</a:t>
            </a:r>
          </a:p>
        </p:txBody>
      </p:sp>
      <p:sp>
        <p:nvSpPr>
          <p:cNvPr id="103" name="Text Placeholder 2">
            <a:extLst>
              <a:ext uri="{FF2B5EF4-FFF2-40B4-BE49-F238E27FC236}">
                <a16:creationId xmlns:a16="http://schemas.microsoft.com/office/drawing/2014/main" id="{87C20C23-BEDD-4F4A-BA22-AF9776E292CF}"/>
              </a:ext>
            </a:extLst>
          </p:cNvPr>
          <p:cNvSpPr txBox="1">
            <a:spLocks/>
          </p:cNvSpPr>
          <p:nvPr/>
        </p:nvSpPr>
        <p:spPr>
          <a:xfrm>
            <a:off x="3797725" y="611034"/>
            <a:ext cx="623753"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 2 </a:t>
            </a:r>
            <a:r>
              <a:rPr lang="en-US" sz="1600" b="1" dirty="0">
                <a:latin typeface="Times New Roman" panose="02020603050405020304" pitchFamily="18" charset="0"/>
                <a:cs typeface="Times New Roman" panose="02020603050405020304" pitchFamily="18" charset="0"/>
              </a:rPr>
              <a:t>	</a:t>
            </a:r>
          </a:p>
        </p:txBody>
      </p:sp>
      <p:graphicFrame>
        <p:nvGraphicFramePr>
          <p:cNvPr id="74" name="Table 2">
            <a:extLst>
              <a:ext uri="{FF2B5EF4-FFF2-40B4-BE49-F238E27FC236}">
                <a16:creationId xmlns:a16="http://schemas.microsoft.com/office/drawing/2014/main" id="{D7B8DA92-0D53-4B69-8770-A97522294251}"/>
              </a:ext>
            </a:extLst>
          </p:cNvPr>
          <p:cNvGraphicFramePr>
            <a:graphicFrameLocks noGrp="1"/>
          </p:cNvGraphicFramePr>
          <p:nvPr>
            <p:extLst>
              <p:ext uri="{D42A27DB-BD31-4B8C-83A1-F6EECF244321}">
                <p14:modId xmlns:p14="http://schemas.microsoft.com/office/powerpoint/2010/main" val="1384221944"/>
              </p:ext>
            </p:extLst>
          </p:nvPr>
        </p:nvGraphicFramePr>
        <p:xfrm>
          <a:off x="6062656" y="607256"/>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6134">
                  <a:extLst>
                    <a:ext uri="{9D8B030D-6E8A-4147-A177-3AD203B41FA5}">
                      <a16:colId xmlns:a16="http://schemas.microsoft.com/office/drawing/2014/main" val="810750403"/>
                    </a:ext>
                  </a:extLst>
                </a:gridCol>
                <a:gridCol w="466134">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85" name="Text Placeholder 2">
            <a:extLst>
              <a:ext uri="{FF2B5EF4-FFF2-40B4-BE49-F238E27FC236}">
                <a16:creationId xmlns:a16="http://schemas.microsoft.com/office/drawing/2014/main" id="{9F905C46-EF7B-4D7C-AC4D-6B814CE5BD40}"/>
              </a:ext>
            </a:extLst>
          </p:cNvPr>
          <p:cNvSpPr txBox="1">
            <a:spLocks/>
          </p:cNvSpPr>
          <p:nvPr/>
        </p:nvSpPr>
        <p:spPr>
          <a:xfrm>
            <a:off x="6595055" y="222270"/>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105" name="Text Placeholder 2">
            <a:extLst>
              <a:ext uri="{FF2B5EF4-FFF2-40B4-BE49-F238E27FC236}">
                <a16:creationId xmlns:a16="http://schemas.microsoft.com/office/drawing/2014/main" id="{21295B28-5821-4D3A-B327-E9E68857229B}"/>
              </a:ext>
            </a:extLst>
          </p:cNvPr>
          <p:cNvSpPr txBox="1">
            <a:spLocks/>
          </p:cNvSpPr>
          <p:nvPr/>
        </p:nvSpPr>
        <p:spPr>
          <a:xfrm>
            <a:off x="7002330"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C </a:t>
            </a:r>
            <a:r>
              <a:rPr lang="en-US" sz="1600" b="1" dirty="0">
                <a:latin typeface="Times New Roman" panose="02020603050405020304" pitchFamily="18" charset="0"/>
                <a:cs typeface="Times New Roman" panose="02020603050405020304" pitchFamily="18" charset="0"/>
              </a:rPr>
              <a:t>	</a:t>
            </a:r>
          </a:p>
        </p:txBody>
      </p:sp>
      <p:sp>
        <p:nvSpPr>
          <p:cNvPr id="107" name="Text Placeholder 2">
            <a:extLst>
              <a:ext uri="{FF2B5EF4-FFF2-40B4-BE49-F238E27FC236}">
                <a16:creationId xmlns:a16="http://schemas.microsoft.com/office/drawing/2014/main" id="{93B0D2FF-1567-45BC-A599-A3E52A6DCBF3}"/>
              </a:ext>
            </a:extLst>
          </p:cNvPr>
          <p:cNvSpPr txBox="1">
            <a:spLocks/>
          </p:cNvSpPr>
          <p:nvPr/>
        </p:nvSpPr>
        <p:spPr>
          <a:xfrm>
            <a:off x="7445578"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09" name="Text Placeholder 2">
            <a:extLst>
              <a:ext uri="{FF2B5EF4-FFF2-40B4-BE49-F238E27FC236}">
                <a16:creationId xmlns:a16="http://schemas.microsoft.com/office/drawing/2014/main" id="{CDC9A0A7-1EA9-4B34-8B0E-629BA209C336}"/>
              </a:ext>
            </a:extLst>
          </p:cNvPr>
          <p:cNvSpPr txBox="1">
            <a:spLocks/>
          </p:cNvSpPr>
          <p:nvPr/>
        </p:nvSpPr>
        <p:spPr>
          <a:xfrm>
            <a:off x="7919452" y="222270"/>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111" name="Text Placeholder 2">
            <a:extLst>
              <a:ext uri="{FF2B5EF4-FFF2-40B4-BE49-F238E27FC236}">
                <a16:creationId xmlns:a16="http://schemas.microsoft.com/office/drawing/2014/main" id="{700FC9C3-A239-420C-A461-08FCD72A86EB}"/>
              </a:ext>
            </a:extLst>
          </p:cNvPr>
          <p:cNvSpPr txBox="1">
            <a:spLocks/>
          </p:cNvSpPr>
          <p:nvPr/>
        </p:nvSpPr>
        <p:spPr>
          <a:xfrm>
            <a:off x="5619741" y="1061210"/>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13" name="Text Placeholder 2">
            <a:extLst>
              <a:ext uri="{FF2B5EF4-FFF2-40B4-BE49-F238E27FC236}">
                <a16:creationId xmlns:a16="http://schemas.microsoft.com/office/drawing/2014/main" id="{FFD7752E-E96A-46F4-8D39-0A621ACC2025}"/>
              </a:ext>
            </a:extLst>
          </p:cNvPr>
          <p:cNvSpPr txBox="1">
            <a:spLocks/>
          </p:cNvSpPr>
          <p:nvPr/>
        </p:nvSpPr>
        <p:spPr>
          <a:xfrm>
            <a:off x="5540078" y="1461308"/>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117" name="Text Placeholder 2">
            <a:extLst>
              <a:ext uri="{FF2B5EF4-FFF2-40B4-BE49-F238E27FC236}">
                <a16:creationId xmlns:a16="http://schemas.microsoft.com/office/drawing/2014/main" id="{9083FFF6-5BA9-4E3D-932E-93A0CD84ED3C}"/>
              </a:ext>
            </a:extLst>
          </p:cNvPr>
          <p:cNvSpPr txBox="1">
            <a:spLocks/>
          </p:cNvSpPr>
          <p:nvPr/>
        </p:nvSpPr>
        <p:spPr>
          <a:xfrm>
            <a:off x="6028309" y="222270"/>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a:t>
            </a:r>
            <a:r>
              <a:rPr lang="en-US" sz="1600" b="1" dirty="0">
                <a:latin typeface="Times New Roman" panose="02020603050405020304" pitchFamily="18" charset="0"/>
                <a:cs typeface="Times New Roman" panose="02020603050405020304" pitchFamily="18" charset="0"/>
              </a:rPr>
              <a:t>	</a:t>
            </a:r>
          </a:p>
        </p:txBody>
      </p:sp>
      <p:sp>
        <p:nvSpPr>
          <p:cNvPr id="119" name="Text Placeholder 2">
            <a:extLst>
              <a:ext uri="{FF2B5EF4-FFF2-40B4-BE49-F238E27FC236}">
                <a16:creationId xmlns:a16="http://schemas.microsoft.com/office/drawing/2014/main" id="{D7A87351-3624-45C4-9221-CA8AF8E5FC32}"/>
              </a:ext>
            </a:extLst>
          </p:cNvPr>
          <p:cNvSpPr txBox="1">
            <a:spLocks/>
          </p:cNvSpPr>
          <p:nvPr/>
        </p:nvSpPr>
        <p:spPr>
          <a:xfrm>
            <a:off x="5518558" y="607256"/>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a:t>
            </a:r>
            <a:r>
              <a:rPr lang="en-US" sz="1600" b="1" dirty="0">
                <a:latin typeface="Times New Roman" panose="02020603050405020304" pitchFamily="18" charset="0"/>
                <a:cs typeface="Times New Roman" panose="02020603050405020304" pitchFamily="18" charset="0"/>
              </a:rPr>
              <a:t>	</a:t>
            </a:r>
          </a:p>
        </p:txBody>
      </p:sp>
      <p:sp>
        <p:nvSpPr>
          <p:cNvPr id="56" name="Text Placeholder 2">
            <a:extLst>
              <a:ext uri="{FF2B5EF4-FFF2-40B4-BE49-F238E27FC236}">
                <a16:creationId xmlns:a16="http://schemas.microsoft.com/office/drawing/2014/main" id="{417584EE-3200-41CD-86B5-2B1FABDFC66E}"/>
              </a:ext>
            </a:extLst>
          </p:cNvPr>
          <p:cNvSpPr txBox="1">
            <a:spLocks/>
          </p:cNvSpPr>
          <p:nvPr/>
        </p:nvSpPr>
        <p:spPr>
          <a:xfrm>
            <a:off x="6062656" y="144619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0</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57" name="Text Placeholder 2">
            <a:extLst>
              <a:ext uri="{FF2B5EF4-FFF2-40B4-BE49-F238E27FC236}">
                <a16:creationId xmlns:a16="http://schemas.microsoft.com/office/drawing/2014/main" id="{CCA676C5-44CB-4D14-A57D-A992DB9BE285}"/>
              </a:ext>
            </a:extLst>
          </p:cNvPr>
          <p:cNvSpPr txBox="1">
            <a:spLocks/>
          </p:cNvSpPr>
          <p:nvPr/>
        </p:nvSpPr>
        <p:spPr>
          <a:xfrm>
            <a:off x="6532958" y="143456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0</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58" name="Text Placeholder 2">
            <a:extLst>
              <a:ext uri="{FF2B5EF4-FFF2-40B4-BE49-F238E27FC236}">
                <a16:creationId xmlns:a16="http://schemas.microsoft.com/office/drawing/2014/main" id="{F48FA653-004C-4F6F-9600-7E29EDEF1004}"/>
              </a:ext>
            </a:extLst>
          </p:cNvPr>
          <p:cNvSpPr txBox="1">
            <a:spLocks/>
          </p:cNvSpPr>
          <p:nvPr/>
        </p:nvSpPr>
        <p:spPr>
          <a:xfrm>
            <a:off x="7003260" y="143456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0</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59" name="Text Placeholder 2">
            <a:extLst>
              <a:ext uri="{FF2B5EF4-FFF2-40B4-BE49-F238E27FC236}">
                <a16:creationId xmlns:a16="http://schemas.microsoft.com/office/drawing/2014/main" id="{CF46E176-15D4-46D3-BA76-511B3D68CFAE}"/>
              </a:ext>
            </a:extLst>
          </p:cNvPr>
          <p:cNvSpPr txBox="1">
            <a:spLocks/>
          </p:cNvSpPr>
          <p:nvPr/>
        </p:nvSpPr>
        <p:spPr>
          <a:xfrm>
            <a:off x="7919452" y="143861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0</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61" name="Text Placeholder 2">
            <a:extLst>
              <a:ext uri="{FF2B5EF4-FFF2-40B4-BE49-F238E27FC236}">
                <a16:creationId xmlns:a16="http://schemas.microsoft.com/office/drawing/2014/main" id="{BC0745B7-E383-4BFB-8D82-F0D896532977}"/>
              </a:ext>
            </a:extLst>
          </p:cNvPr>
          <p:cNvSpPr txBox="1">
            <a:spLocks/>
          </p:cNvSpPr>
          <p:nvPr/>
        </p:nvSpPr>
        <p:spPr>
          <a:xfrm>
            <a:off x="7461012" y="10296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1</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63" name="Text Placeholder 2">
            <a:extLst>
              <a:ext uri="{FF2B5EF4-FFF2-40B4-BE49-F238E27FC236}">
                <a16:creationId xmlns:a16="http://schemas.microsoft.com/office/drawing/2014/main" id="{34685258-58CD-4BB9-A442-9DAEA839BE29}"/>
              </a:ext>
            </a:extLst>
          </p:cNvPr>
          <p:cNvSpPr txBox="1">
            <a:spLocks/>
          </p:cNvSpPr>
          <p:nvPr/>
        </p:nvSpPr>
        <p:spPr>
          <a:xfrm>
            <a:off x="7007046" y="103211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1</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68" name="Text Placeholder 2">
            <a:extLst>
              <a:ext uri="{FF2B5EF4-FFF2-40B4-BE49-F238E27FC236}">
                <a16:creationId xmlns:a16="http://schemas.microsoft.com/office/drawing/2014/main" id="{17AF8D9E-DEF4-4E97-AE42-FF23C9D2CCA1}"/>
              </a:ext>
            </a:extLst>
          </p:cNvPr>
          <p:cNvSpPr txBox="1">
            <a:spLocks/>
          </p:cNvSpPr>
          <p:nvPr/>
        </p:nvSpPr>
        <p:spPr>
          <a:xfrm>
            <a:off x="6548698" y="104006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1</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73" name="Text Placeholder 2">
            <a:extLst>
              <a:ext uri="{FF2B5EF4-FFF2-40B4-BE49-F238E27FC236}">
                <a16:creationId xmlns:a16="http://schemas.microsoft.com/office/drawing/2014/main" id="{5BCC2205-58B8-4ADA-B543-D569CE152A61}"/>
              </a:ext>
            </a:extLst>
          </p:cNvPr>
          <p:cNvSpPr txBox="1">
            <a:spLocks/>
          </p:cNvSpPr>
          <p:nvPr/>
        </p:nvSpPr>
        <p:spPr>
          <a:xfrm>
            <a:off x="6080006" y="103539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1</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75" name="Text Placeholder 2">
            <a:extLst>
              <a:ext uri="{FF2B5EF4-FFF2-40B4-BE49-F238E27FC236}">
                <a16:creationId xmlns:a16="http://schemas.microsoft.com/office/drawing/2014/main" id="{745AC632-9F4D-4A52-89EC-E6724B97EB9D}"/>
              </a:ext>
            </a:extLst>
          </p:cNvPr>
          <p:cNvSpPr txBox="1">
            <a:spLocks/>
          </p:cNvSpPr>
          <p:nvPr/>
        </p:nvSpPr>
        <p:spPr>
          <a:xfrm>
            <a:off x="6540598" y="59805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2</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sp>
        <p:nvSpPr>
          <p:cNvPr id="76" name="Text Placeholder 2">
            <a:extLst>
              <a:ext uri="{FF2B5EF4-FFF2-40B4-BE49-F238E27FC236}">
                <a16:creationId xmlns:a16="http://schemas.microsoft.com/office/drawing/2014/main" id="{0E3B2FCD-C811-4B77-9C3B-BF1607133CC9}"/>
              </a:ext>
            </a:extLst>
          </p:cNvPr>
          <p:cNvSpPr txBox="1">
            <a:spLocks/>
          </p:cNvSpPr>
          <p:nvPr/>
        </p:nvSpPr>
        <p:spPr>
          <a:xfrm>
            <a:off x="6084397" y="60608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2</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cxnSp>
        <p:nvCxnSpPr>
          <p:cNvPr id="77" name="Straight Connector 76">
            <a:extLst>
              <a:ext uri="{FF2B5EF4-FFF2-40B4-BE49-F238E27FC236}">
                <a16:creationId xmlns:a16="http://schemas.microsoft.com/office/drawing/2014/main" id="{D4E69284-BB0D-4345-8C51-B01123EC5D9E}"/>
              </a:ext>
            </a:extLst>
          </p:cNvPr>
          <p:cNvCxnSpPr>
            <a:cxnSpLocks/>
          </p:cNvCxnSpPr>
          <p:nvPr/>
        </p:nvCxnSpPr>
        <p:spPr>
          <a:xfrm>
            <a:off x="208666" y="2645913"/>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78" name="Straight Connector 77">
            <a:extLst>
              <a:ext uri="{FF2B5EF4-FFF2-40B4-BE49-F238E27FC236}">
                <a16:creationId xmlns:a16="http://schemas.microsoft.com/office/drawing/2014/main" id="{316132FE-6C73-4EEB-BC9B-888B0B546CED}"/>
              </a:ext>
            </a:extLst>
          </p:cNvPr>
          <p:cNvCxnSpPr>
            <a:cxnSpLocks/>
          </p:cNvCxnSpPr>
          <p:nvPr/>
        </p:nvCxnSpPr>
        <p:spPr>
          <a:xfrm>
            <a:off x="1191530" y="3467690"/>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6" name="Straight Connector 85">
            <a:extLst>
              <a:ext uri="{FF2B5EF4-FFF2-40B4-BE49-F238E27FC236}">
                <a16:creationId xmlns:a16="http://schemas.microsoft.com/office/drawing/2014/main" id="{8D99B7A0-369F-4346-8833-E6B5AA14C8EB}"/>
              </a:ext>
            </a:extLst>
          </p:cNvPr>
          <p:cNvCxnSpPr>
            <a:cxnSpLocks/>
          </p:cNvCxnSpPr>
          <p:nvPr/>
        </p:nvCxnSpPr>
        <p:spPr>
          <a:xfrm>
            <a:off x="1902187" y="4259405"/>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87" name="Straight Connector 86">
            <a:extLst>
              <a:ext uri="{FF2B5EF4-FFF2-40B4-BE49-F238E27FC236}">
                <a16:creationId xmlns:a16="http://schemas.microsoft.com/office/drawing/2014/main" id="{22185D28-D007-4621-8276-FEE43DBB8ADF}"/>
              </a:ext>
            </a:extLst>
          </p:cNvPr>
          <p:cNvCxnSpPr>
            <a:cxnSpLocks/>
          </p:cNvCxnSpPr>
          <p:nvPr/>
        </p:nvCxnSpPr>
        <p:spPr>
          <a:xfrm>
            <a:off x="3724982" y="4962656"/>
            <a:ext cx="1575530"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4" name="Connector: Curved 3">
            <a:extLst>
              <a:ext uri="{FF2B5EF4-FFF2-40B4-BE49-F238E27FC236}">
                <a16:creationId xmlns:a16="http://schemas.microsoft.com/office/drawing/2014/main" id="{3810ECB9-1A21-4D7C-AA47-AAEC7FCF52F8}"/>
              </a:ext>
            </a:extLst>
          </p:cNvPr>
          <p:cNvCxnSpPr>
            <a:stCxn id="90" idx="0"/>
            <a:endCxn id="91" idx="3"/>
          </p:cNvCxnSpPr>
          <p:nvPr/>
        </p:nvCxnSpPr>
        <p:spPr>
          <a:xfrm rot="5400000" flipH="1" flipV="1">
            <a:off x="5001316" y="4307157"/>
            <a:ext cx="529232" cy="129953"/>
          </a:xfrm>
          <a:prstGeom prst="curvedConnector4">
            <a:avLst>
              <a:gd name="adj1" fmla="val 32623"/>
              <a:gd name="adj2" fmla="val 27591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Curved 107">
            <a:extLst>
              <a:ext uri="{FF2B5EF4-FFF2-40B4-BE49-F238E27FC236}">
                <a16:creationId xmlns:a16="http://schemas.microsoft.com/office/drawing/2014/main" id="{2D35BA5B-655D-4AF4-B8EE-449E9FCDE439}"/>
              </a:ext>
            </a:extLst>
          </p:cNvPr>
          <p:cNvCxnSpPr>
            <a:cxnSpLocks/>
          </p:cNvCxnSpPr>
          <p:nvPr/>
        </p:nvCxnSpPr>
        <p:spPr>
          <a:xfrm rot="16200000" flipV="1">
            <a:off x="4264246" y="3332889"/>
            <a:ext cx="642740" cy="582270"/>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9DC1F21F-18B8-4653-AD8B-6ADAE8CC268B}"/>
              </a:ext>
            </a:extLst>
          </p:cNvPr>
          <p:cNvCxnSpPr>
            <a:cxnSpLocks/>
          </p:cNvCxnSpPr>
          <p:nvPr/>
        </p:nvCxnSpPr>
        <p:spPr>
          <a:xfrm rot="16200000" flipV="1">
            <a:off x="3561832" y="2626659"/>
            <a:ext cx="505959" cy="46428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Curved 111">
            <a:extLst>
              <a:ext uri="{FF2B5EF4-FFF2-40B4-BE49-F238E27FC236}">
                <a16:creationId xmlns:a16="http://schemas.microsoft.com/office/drawing/2014/main" id="{CB354F10-1D61-4C3C-8FA4-4E7DD6CE3D40}"/>
              </a:ext>
            </a:extLst>
          </p:cNvPr>
          <p:cNvCxnSpPr>
            <a:cxnSpLocks/>
          </p:cNvCxnSpPr>
          <p:nvPr/>
        </p:nvCxnSpPr>
        <p:spPr>
          <a:xfrm rot="16200000" flipV="1">
            <a:off x="2792770" y="1752260"/>
            <a:ext cx="505959" cy="46428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7E2100-8035-4454-9291-0F6687A55824}"/>
              </a:ext>
            </a:extLst>
          </p:cNvPr>
          <p:cNvCxnSpPr>
            <a:cxnSpLocks/>
          </p:cNvCxnSpPr>
          <p:nvPr/>
        </p:nvCxnSpPr>
        <p:spPr>
          <a:xfrm flipH="1">
            <a:off x="3724982" y="2644089"/>
            <a:ext cx="835544" cy="44813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Multiplication Sign 20">
            <a:extLst>
              <a:ext uri="{FF2B5EF4-FFF2-40B4-BE49-F238E27FC236}">
                <a16:creationId xmlns:a16="http://schemas.microsoft.com/office/drawing/2014/main" id="{F23E7743-701A-4F9C-82A9-F9B1F5F8BA65}"/>
              </a:ext>
            </a:extLst>
          </p:cNvPr>
          <p:cNvSpPr/>
          <p:nvPr/>
        </p:nvSpPr>
        <p:spPr>
          <a:xfrm>
            <a:off x="3602256" y="2236400"/>
            <a:ext cx="2405295" cy="361736"/>
          </a:xfrm>
          <a:prstGeom prst="mathMultiply">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Connector: Curved 113">
            <a:extLst>
              <a:ext uri="{FF2B5EF4-FFF2-40B4-BE49-F238E27FC236}">
                <a16:creationId xmlns:a16="http://schemas.microsoft.com/office/drawing/2014/main" id="{DE9B2A99-A37E-46C3-B2EF-0D590726F72A}"/>
              </a:ext>
            </a:extLst>
          </p:cNvPr>
          <p:cNvCxnSpPr>
            <a:cxnSpLocks/>
          </p:cNvCxnSpPr>
          <p:nvPr/>
        </p:nvCxnSpPr>
        <p:spPr>
          <a:xfrm rot="16200000" flipV="1">
            <a:off x="5050060" y="1779574"/>
            <a:ext cx="505959" cy="464286"/>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ctor: Curved 114">
            <a:extLst>
              <a:ext uri="{FF2B5EF4-FFF2-40B4-BE49-F238E27FC236}">
                <a16:creationId xmlns:a16="http://schemas.microsoft.com/office/drawing/2014/main" id="{3F92EED2-E400-4A55-9708-EC409D9448AB}"/>
              </a:ext>
            </a:extLst>
          </p:cNvPr>
          <p:cNvCxnSpPr>
            <a:cxnSpLocks/>
          </p:cNvCxnSpPr>
          <p:nvPr/>
        </p:nvCxnSpPr>
        <p:spPr>
          <a:xfrm rot="10800000">
            <a:off x="4254922" y="951838"/>
            <a:ext cx="516884" cy="495210"/>
          </a:xfrm>
          <a:prstGeom prst="curved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6" name="Text Placeholder 2">
            <a:extLst>
              <a:ext uri="{FF2B5EF4-FFF2-40B4-BE49-F238E27FC236}">
                <a16:creationId xmlns:a16="http://schemas.microsoft.com/office/drawing/2014/main" id="{759963C2-97A2-4B32-9353-BC4152E2CD97}"/>
              </a:ext>
            </a:extLst>
          </p:cNvPr>
          <p:cNvSpPr txBox="1">
            <a:spLocks/>
          </p:cNvSpPr>
          <p:nvPr/>
        </p:nvSpPr>
        <p:spPr>
          <a:xfrm>
            <a:off x="5940456" y="1898432"/>
            <a:ext cx="2568811"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Độ</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tạp</a:t>
            </a:r>
            <a:r>
              <a:rPr lang="vi-V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O(m*n</a:t>
            </a:r>
            <a:r>
              <a:rPr lang="en-US" sz="2000"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69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fade">
                                      <p:cBhvr>
                                        <p:cTn id="57" dur="500"/>
                                        <p:tgtEl>
                                          <p:spTgt spid="10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2"/>
                                        </p:tgtEl>
                                        <p:attrNameLst>
                                          <p:attrName>style.visibility</p:attrName>
                                        </p:attrNameLst>
                                      </p:cBhvr>
                                      <p:to>
                                        <p:strVal val="visible"/>
                                      </p:to>
                                    </p:set>
                                    <p:animEffect transition="in" filter="fade">
                                      <p:cBhvr>
                                        <p:cTn id="77" dur="500"/>
                                        <p:tgtEl>
                                          <p:spTgt spid="11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77"/>
                                        </p:tgtEl>
                                      </p:cBhvr>
                                    </p:animEffect>
                                    <p:set>
                                      <p:cBhvr>
                                        <p:cTn id="87" dur="1" fill="hold">
                                          <p:stCondLst>
                                            <p:cond delay="499"/>
                                          </p:stCondLst>
                                        </p:cTn>
                                        <p:tgtEl>
                                          <p:spTgt spid="7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78"/>
                                        </p:tgtEl>
                                      </p:cBhvr>
                                    </p:animEffect>
                                    <p:set>
                                      <p:cBhvr>
                                        <p:cTn id="90" dur="1" fill="hold">
                                          <p:stCondLst>
                                            <p:cond delay="499"/>
                                          </p:stCondLst>
                                        </p:cTn>
                                        <p:tgtEl>
                                          <p:spTgt spid="7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86"/>
                                        </p:tgtEl>
                                      </p:cBhvr>
                                    </p:animEffect>
                                    <p:set>
                                      <p:cBhvr>
                                        <p:cTn id="93" dur="1" fill="hold">
                                          <p:stCondLst>
                                            <p:cond delay="499"/>
                                          </p:stCondLst>
                                        </p:cTn>
                                        <p:tgtEl>
                                          <p:spTgt spid="86"/>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87"/>
                                        </p:tgtEl>
                                      </p:cBhvr>
                                    </p:animEffect>
                                    <p:set>
                                      <p:cBhvr>
                                        <p:cTn id="96" dur="1" fill="hold">
                                          <p:stCondLst>
                                            <p:cond delay="499"/>
                                          </p:stCondLst>
                                        </p:cTn>
                                        <p:tgtEl>
                                          <p:spTgt spid="87"/>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4"/>
                                        </p:tgtEl>
                                      </p:cBhvr>
                                    </p:animEffect>
                                    <p:set>
                                      <p:cBhvr>
                                        <p:cTn id="99" dur="1" fill="hold">
                                          <p:stCondLst>
                                            <p:cond delay="499"/>
                                          </p:stCondLst>
                                        </p:cTn>
                                        <p:tgtEl>
                                          <p:spTgt spid="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08"/>
                                        </p:tgtEl>
                                      </p:cBhvr>
                                    </p:animEffect>
                                    <p:set>
                                      <p:cBhvr>
                                        <p:cTn id="102" dur="1" fill="hold">
                                          <p:stCondLst>
                                            <p:cond delay="499"/>
                                          </p:stCondLst>
                                        </p:cTn>
                                        <p:tgtEl>
                                          <p:spTgt spid="108"/>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10"/>
                                        </p:tgtEl>
                                      </p:cBhvr>
                                    </p:animEffect>
                                    <p:set>
                                      <p:cBhvr>
                                        <p:cTn id="105" dur="1" fill="hold">
                                          <p:stCondLst>
                                            <p:cond delay="499"/>
                                          </p:stCondLst>
                                        </p:cTn>
                                        <p:tgtEl>
                                          <p:spTgt spid="110"/>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112"/>
                                        </p:tgtEl>
                                      </p:cBhvr>
                                    </p:animEffect>
                                    <p:set>
                                      <p:cBhvr>
                                        <p:cTn id="108" dur="1" fill="hold">
                                          <p:stCondLst>
                                            <p:cond delay="499"/>
                                          </p:stCondLst>
                                        </p:cTn>
                                        <p:tgtEl>
                                          <p:spTgt spid="112"/>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500"/>
                                        <p:tgtEl>
                                          <p:spTgt spid="1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500"/>
                                        <p:tgtEl>
                                          <p:spTgt spid="2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14"/>
                                        </p:tgtEl>
                                        <p:attrNameLst>
                                          <p:attrName>style.visibility</p:attrName>
                                        </p:attrNameLst>
                                      </p:cBhvr>
                                      <p:to>
                                        <p:strVal val="visible"/>
                                      </p:to>
                                    </p:set>
                                    <p:animEffect transition="in" filter="fade">
                                      <p:cBhvr>
                                        <p:cTn id="123" dur="500"/>
                                        <p:tgtEl>
                                          <p:spTgt spid="11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5"/>
                                        </p:tgtEl>
                                        <p:attrNameLst>
                                          <p:attrName>style.visibility</p:attrName>
                                        </p:attrNameLst>
                                      </p:cBhvr>
                                      <p:to>
                                        <p:strVal val="visible"/>
                                      </p:to>
                                    </p:set>
                                    <p:animEffect transition="in" filter="fade">
                                      <p:cBhvr>
                                        <p:cTn id="128" dur="500"/>
                                        <p:tgtEl>
                                          <p:spTgt spid="75"/>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15"/>
                                        </p:tgtEl>
                                        <p:attrNameLst>
                                          <p:attrName>style.visibility</p:attrName>
                                        </p:attrNameLst>
                                      </p:cBhvr>
                                      <p:to>
                                        <p:strVal val="visible"/>
                                      </p:to>
                                    </p:set>
                                    <p:animEffect transition="in" filter="fade">
                                      <p:cBhvr>
                                        <p:cTn id="133" dur="500"/>
                                        <p:tgtEl>
                                          <p:spTgt spid="11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76"/>
                                        </p:tgtEl>
                                        <p:attrNameLst>
                                          <p:attrName>style.visibility</p:attrName>
                                        </p:attrNameLst>
                                      </p:cBhvr>
                                      <p:to>
                                        <p:strVal val="visible"/>
                                      </p:to>
                                    </p:set>
                                    <p:animEffect transition="in" filter="fade">
                                      <p:cBhvr>
                                        <p:cTn id="138" dur="50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16"/>
                                        </p:tgtEl>
                                      </p:cBhvr>
                                    </p:animEffect>
                                    <p:set>
                                      <p:cBhvr>
                                        <p:cTn id="143" dur="1" fill="hold">
                                          <p:stCondLst>
                                            <p:cond delay="499"/>
                                          </p:stCondLst>
                                        </p:cTn>
                                        <p:tgtEl>
                                          <p:spTgt spid="16"/>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21"/>
                                        </p:tgtEl>
                                      </p:cBhvr>
                                    </p:animEffect>
                                    <p:set>
                                      <p:cBhvr>
                                        <p:cTn id="146" dur="1" fill="hold">
                                          <p:stCondLst>
                                            <p:cond delay="499"/>
                                          </p:stCondLst>
                                        </p:cTn>
                                        <p:tgtEl>
                                          <p:spTgt spid="21"/>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14"/>
                                        </p:tgtEl>
                                      </p:cBhvr>
                                    </p:animEffect>
                                    <p:set>
                                      <p:cBhvr>
                                        <p:cTn id="149" dur="1" fill="hold">
                                          <p:stCondLst>
                                            <p:cond delay="499"/>
                                          </p:stCondLst>
                                        </p:cTn>
                                        <p:tgtEl>
                                          <p:spTgt spid="114"/>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115"/>
                                        </p:tgtEl>
                                      </p:cBhvr>
                                    </p:animEffect>
                                    <p:set>
                                      <p:cBhvr>
                                        <p:cTn id="152" dur="1" fill="hold">
                                          <p:stCondLst>
                                            <p:cond delay="499"/>
                                          </p:stCondLst>
                                        </p:cTn>
                                        <p:tgtEl>
                                          <p:spTgt spid="115"/>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116"/>
                                        </p:tgtEl>
                                        <p:attrNameLst>
                                          <p:attrName>style.visibility</p:attrName>
                                        </p:attrNameLst>
                                      </p:cBhvr>
                                      <p:to>
                                        <p:strVal val="visible"/>
                                      </p:to>
                                    </p:set>
                                    <p:anim calcmode="lin" valueType="num">
                                      <p:cBhvr additive="base">
                                        <p:cTn id="157" dur="500" fill="hold"/>
                                        <p:tgtEl>
                                          <p:spTgt spid="116"/>
                                        </p:tgtEl>
                                        <p:attrNameLst>
                                          <p:attrName>ppt_x</p:attrName>
                                        </p:attrNameLst>
                                      </p:cBhvr>
                                      <p:tavLst>
                                        <p:tav tm="0">
                                          <p:val>
                                            <p:strVal val="#ppt_x"/>
                                          </p:val>
                                        </p:tav>
                                        <p:tav tm="100000">
                                          <p:val>
                                            <p:strVal val="#ppt_x"/>
                                          </p:val>
                                        </p:tav>
                                      </p:tavLst>
                                    </p:anim>
                                    <p:anim calcmode="lin" valueType="num">
                                      <p:cBhvr additive="base">
                                        <p:cTn id="15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1" grpId="0"/>
      <p:bldP spid="63" grpId="0"/>
      <p:bldP spid="68" grpId="0"/>
      <p:bldP spid="73" grpId="0"/>
      <p:bldP spid="75" grpId="0"/>
      <p:bldP spid="76" grpId="0"/>
      <p:bldP spid="21" grpId="0" animBg="1"/>
      <p:bldP spid="21" grpId="1" animBg="1"/>
      <p:bldP spid="1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sp>
        <p:nvSpPr>
          <p:cNvPr id="147" name="Google Shape;343;p13">
            <a:extLst>
              <a:ext uri="{FF2B5EF4-FFF2-40B4-BE49-F238E27FC236}">
                <a16:creationId xmlns:a16="http://schemas.microsoft.com/office/drawing/2014/main" id="{94F1CDF4-1489-4934-B77A-0CE1AB72C08B}"/>
              </a:ext>
            </a:extLst>
          </p:cNvPr>
          <p:cNvSpPr txBox="1">
            <a:spLocks/>
          </p:cNvSpPr>
          <p:nvPr/>
        </p:nvSpPr>
        <p:spPr>
          <a:xfrm>
            <a:off x="378672" y="541265"/>
            <a:ext cx="6520216" cy="542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en-US" sz="3400" dirty="0">
                <a:latin typeface="Times New Roman" panose="02020603050405020304" pitchFamily="18" charset="0"/>
                <a:cs typeface="Times New Roman" panose="02020603050405020304" pitchFamily="18" charset="0"/>
              </a:rPr>
              <a:t>Tabulation</a:t>
            </a:r>
            <a:r>
              <a:rPr lang="vi-VN" sz="34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Bottom up </a:t>
            </a:r>
            <a:r>
              <a:rPr lang="vi-VN" sz="3400" dirty="0">
                <a:latin typeface="Times New Roman" panose="02020603050405020304" pitchFamily="18" charset="0"/>
                <a:cs typeface="Times New Roman" panose="02020603050405020304" pitchFamily="18" charset="0"/>
              </a:rPr>
              <a:t>approach</a:t>
            </a:r>
          </a:p>
        </p:txBody>
      </p:sp>
      <p:graphicFrame>
        <p:nvGraphicFramePr>
          <p:cNvPr id="2" name="Table 2">
            <a:extLst>
              <a:ext uri="{FF2B5EF4-FFF2-40B4-BE49-F238E27FC236}">
                <a16:creationId xmlns:a16="http://schemas.microsoft.com/office/drawing/2014/main" id="{BC407CE9-9963-46FB-9266-7CB85859C874}"/>
              </a:ext>
            </a:extLst>
          </p:cNvPr>
          <p:cNvGraphicFramePr>
            <a:graphicFrameLocks noGrp="1"/>
          </p:cNvGraphicFramePr>
          <p:nvPr>
            <p:extLst>
              <p:ext uri="{D42A27DB-BD31-4B8C-83A1-F6EECF244321}">
                <p14:modId xmlns:p14="http://schemas.microsoft.com/office/powerpoint/2010/main" val="678548398"/>
              </p:ext>
            </p:extLst>
          </p:nvPr>
        </p:nvGraphicFramePr>
        <p:xfrm>
          <a:off x="1154118" y="1805731"/>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6134">
                  <a:extLst>
                    <a:ext uri="{9D8B030D-6E8A-4147-A177-3AD203B41FA5}">
                      <a16:colId xmlns:a16="http://schemas.microsoft.com/office/drawing/2014/main" val="810750403"/>
                    </a:ext>
                  </a:extLst>
                </a:gridCol>
                <a:gridCol w="466134">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7" name="Text Placeholder 2">
            <a:extLst>
              <a:ext uri="{FF2B5EF4-FFF2-40B4-BE49-F238E27FC236}">
                <a16:creationId xmlns:a16="http://schemas.microsoft.com/office/drawing/2014/main" id="{700DCD51-6659-4E92-8114-204B18D0D6F2}"/>
              </a:ext>
            </a:extLst>
          </p:cNvPr>
          <p:cNvSpPr txBox="1">
            <a:spLocks/>
          </p:cNvSpPr>
          <p:nvPr/>
        </p:nvSpPr>
        <p:spPr>
          <a:xfrm>
            <a:off x="3892960" y="1880037"/>
            <a:ext cx="4641020" cy="1107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b="1" dirty="0">
                <a:latin typeface="Times New Roman" panose="02020603050405020304" pitchFamily="18" charset="0"/>
                <a:cs typeface="Times New Roman" panose="02020603050405020304" pitchFamily="18" charset="0"/>
              </a:rPr>
              <a:t>if (A[m] == B[n])</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1 + LCS[m - 1, n – 1]</a:t>
            </a:r>
          </a:p>
          <a:p>
            <a:pPr marL="55563" algn="just" defTabSz="365760"/>
            <a:r>
              <a:rPr lang="en-US" sz="1600" b="1" dirty="0">
                <a:latin typeface="Times New Roman" panose="02020603050405020304" pitchFamily="18" charset="0"/>
                <a:cs typeface="Times New Roman" panose="02020603050405020304" pitchFamily="18" charset="0"/>
              </a:rPr>
              <a:t>else</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max(LCS[m, n – 1],LCS[m - 1, n])</a:t>
            </a:r>
          </a:p>
          <a:p>
            <a:pPr marL="55563" algn="just" defTabSz="365760"/>
            <a:endParaRPr lang="en-US" sz="1600" b="1" dirty="0">
              <a:latin typeface="Times New Roman" panose="02020603050405020304" pitchFamily="18" charset="0"/>
              <a:cs typeface="Times New Roman" panose="02020603050405020304" pitchFamily="18" charset="0"/>
            </a:endParaRPr>
          </a:p>
        </p:txBody>
      </p:sp>
      <p:sp>
        <p:nvSpPr>
          <p:cNvPr id="17" name="Text Placeholder 2">
            <a:extLst>
              <a:ext uri="{FF2B5EF4-FFF2-40B4-BE49-F238E27FC236}">
                <a16:creationId xmlns:a16="http://schemas.microsoft.com/office/drawing/2014/main" id="{6DA9AE37-B848-47E4-B202-D5923FAF1C60}"/>
              </a:ext>
            </a:extLst>
          </p:cNvPr>
          <p:cNvSpPr txBox="1">
            <a:spLocks/>
          </p:cNvSpPr>
          <p:nvPr/>
        </p:nvSpPr>
        <p:spPr>
          <a:xfrm>
            <a:off x="3026348" y="263863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cxnSp>
        <p:nvCxnSpPr>
          <p:cNvPr id="19" name="Straight Arrow Connector 18">
            <a:extLst>
              <a:ext uri="{FF2B5EF4-FFF2-40B4-BE49-F238E27FC236}">
                <a16:creationId xmlns:a16="http://schemas.microsoft.com/office/drawing/2014/main" id="{6E698C7E-A2AF-4572-BE22-9301BC59E1A8}"/>
              </a:ext>
            </a:extLst>
          </p:cNvPr>
          <p:cNvCxnSpPr>
            <a:cxnSpLocks/>
          </p:cNvCxnSpPr>
          <p:nvPr/>
        </p:nvCxnSpPr>
        <p:spPr>
          <a:xfrm>
            <a:off x="3484788" y="3061585"/>
            <a:ext cx="605612" cy="415642"/>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47FCBF80-DD68-4BBE-BFF1-C6DE9DCAB26C}"/>
              </a:ext>
            </a:extLst>
          </p:cNvPr>
          <p:cNvSpPr txBox="1">
            <a:spLocks/>
          </p:cNvSpPr>
          <p:nvPr/>
        </p:nvSpPr>
        <p:spPr>
          <a:xfrm>
            <a:off x="3455978" y="3495480"/>
            <a:ext cx="223114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ABCD</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BD</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sp>
        <p:nvSpPr>
          <p:cNvPr id="21" name="Text Placeholder 2">
            <a:extLst>
              <a:ext uri="{FF2B5EF4-FFF2-40B4-BE49-F238E27FC236}">
                <a16:creationId xmlns:a16="http://schemas.microsoft.com/office/drawing/2014/main" id="{57115990-4CEC-48D4-B0CF-4EA85A4A183F}"/>
              </a:ext>
            </a:extLst>
          </p:cNvPr>
          <p:cNvSpPr txBox="1">
            <a:spLocks/>
          </p:cNvSpPr>
          <p:nvPr/>
        </p:nvSpPr>
        <p:spPr>
          <a:xfrm>
            <a:off x="2093792" y="223250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cxnSp>
        <p:nvCxnSpPr>
          <p:cNvPr id="22" name="Straight Arrow Connector 21">
            <a:extLst>
              <a:ext uri="{FF2B5EF4-FFF2-40B4-BE49-F238E27FC236}">
                <a16:creationId xmlns:a16="http://schemas.microsoft.com/office/drawing/2014/main" id="{C5993C5E-9569-4762-B218-2ECFF8DD4FA8}"/>
              </a:ext>
            </a:extLst>
          </p:cNvPr>
          <p:cNvCxnSpPr>
            <a:cxnSpLocks/>
          </p:cNvCxnSpPr>
          <p:nvPr/>
        </p:nvCxnSpPr>
        <p:spPr>
          <a:xfrm flipH="1">
            <a:off x="2319453" y="2638636"/>
            <a:ext cx="10362" cy="75988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ABD37CE4-AE33-47E0-88B5-F3A76327EDB2}"/>
              </a:ext>
            </a:extLst>
          </p:cNvPr>
          <p:cNvSpPr txBox="1">
            <a:spLocks/>
          </p:cNvSpPr>
          <p:nvPr/>
        </p:nvSpPr>
        <p:spPr>
          <a:xfrm>
            <a:off x="1507922" y="3410346"/>
            <a:ext cx="163342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LCS</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AB</a:t>
            </a:r>
            <a:r>
              <a:rPr lang="vi-V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	</a:t>
            </a:r>
          </a:p>
        </p:txBody>
      </p:sp>
      <p:grpSp>
        <p:nvGrpSpPr>
          <p:cNvPr id="23" name="Google Shape;2228;p37">
            <a:extLst>
              <a:ext uri="{FF2B5EF4-FFF2-40B4-BE49-F238E27FC236}">
                <a16:creationId xmlns:a16="http://schemas.microsoft.com/office/drawing/2014/main" id="{3CEEACBD-7738-4183-B24C-6818935A5176}"/>
              </a:ext>
            </a:extLst>
          </p:cNvPr>
          <p:cNvGrpSpPr/>
          <p:nvPr/>
        </p:nvGrpSpPr>
        <p:grpSpPr>
          <a:xfrm>
            <a:off x="6666106" y="103779"/>
            <a:ext cx="1928834" cy="1776258"/>
            <a:chOff x="2012475" y="393272"/>
            <a:chExt cx="4440240" cy="4609126"/>
          </a:xfrm>
        </p:grpSpPr>
        <p:sp>
          <p:nvSpPr>
            <p:cNvPr id="24" name="Google Shape;2229;p37">
              <a:extLst>
                <a:ext uri="{FF2B5EF4-FFF2-40B4-BE49-F238E27FC236}">
                  <a16:creationId xmlns:a16="http://schemas.microsoft.com/office/drawing/2014/main" id="{DA26698A-2D5F-4D4A-BA4A-9B4983B1BDB1}"/>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230;p37">
              <a:extLst>
                <a:ext uri="{FF2B5EF4-FFF2-40B4-BE49-F238E27FC236}">
                  <a16:creationId xmlns:a16="http://schemas.microsoft.com/office/drawing/2014/main" id="{317CFC05-74AB-4003-9D84-9B30EE970B9E}"/>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231;p37">
              <a:extLst>
                <a:ext uri="{FF2B5EF4-FFF2-40B4-BE49-F238E27FC236}">
                  <a16:creationId xmlns:a16="http://schemas.microsoft.com/office/drawing/2014/main" id="{725881E6-425D-4265-BD46-1F2A1A57ADA3}"/>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232;p37">
              <a:extLst>
                <a:ext uri="{FF2B5EF4-FFF2-40B4-BE49-F238E27FC236}">
                  <a16:creationId xmlns:a16="http://schemas.microsoft.com/office/drawing/2014/main" id="{40635E24-1567-4549-A1E8-14F5E76BED90}"/>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233;p37">
              <a:extLst>
                <a:ext uri="{FF2B5EF4-FFF2-40B4-BE49-F238E27FC236}">
                  <a16:creationId xmlns:a16="http://schemas.microsoft.com/office/drawing/2014/main" id="{E08818F9-AD35-4FBC-849D-559554CA98FE}"/>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234;p37">
              <a:extLst>
                <a:ext uri="{FF2B5EF4-FFF2-40B4-BE49-F238E27FC236}">
                  <a16:creationId xmlns:a16="http://schemas.microsoft.com/office/drawing/2014/main" id="{14C0D9F8-44AA-4ECC-A155-63AA10426FEB}"/>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235;p37">
              <a:extLst>
                <a:ext uri="{FF2B5EF4-FFF2-40B4-BE49-F238E27FC236}">
                  <a16:creationId xmlns:a16="http://schemas.microsoft.com/office/drawing/2014/main" id="{9759B1C6-36C9-40A1-897B-EA5D000D7001}"/>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236;p37">
              <a:extLst>
                <a:ext uri="{FF2B5EF4-FFF2-40B4-BE49-F238E27FC236}">
                  <a16:creationId xmlns:a16="http://schemas.microsoft.com/office/drawing/2014/main" id="{B0FFF422-469D-44EF-BF60-C205B69A411B}"/>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237;p37">
              <a:extLst>
                <a:ext uri="{FF2B5EF4-FFF2-40B4-BE49-F238E27FC236}">
                  <a16:creationId xmlns:a16="http://schemas.microsoft.com/office/drawing/2014/main" id="{EDF70417-0DB5-4F6E-A69F-0EF765891220}"/>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238;p37">
              <a:extLst>
                <a:ext uri="{FF2B5EF4-FFF2-40B4-BE49-F238E27FC236}">
                  <a16:creationId xmlns:a16="http://schemas.microsoft.com/office/drawing/2014/main" id="{EFE19E1F-CA26-47F9-853F-EA6EE2E0CE88}"/>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239;p37">
              <a:extLst>
                <a:ext uri="{FF2B5EF4-FFF2-40B4-BE49-F238E27FC236}">
                  <a16:creationId xmlns:a16="http://schemas.microsoft.com/office/drawing/2014/main" id="{72445C62-B09C-484C-864D-718F57817D16}"/>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240;p37">
              <a:extLst>
                <a:ext uri="{FF2B5EF4-FFF2-40B4-BE49-F238E27FC236}">
                  <a16:creationId xmlns:a16="http://schemas.microsoft.com/office/drawing/2014/main" id="{F16FD1C0-A46D-4424-8750-15AA1C5B99C5}"/>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241;p37">
              <a:extLst>
                <a:ext uri="{FF2B5EF4-FFF2-40B4-BE49-F238E27FC236}">
                  <a16:creationId xmlns:a16="http://schemas.microsoft.com/office/drawing/2014/main" id="{373E16F4-90C2-4226-8AD5-6020901B70C0}"/>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242;p37">
              <a:extLst>
                <a:ext uri="{FF2B5EF4-FFF2-40B4-BE49-F238E27FC236}">
                  <a16:creationId xmlns:a16="http://schemas.microsoft.com/office/drawing/2014/main" id="{214D6317-6076-4E8C-A167-A7CEC60DA12C}"/>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243;p37">
              <a:extLst>
                <a:ext uri="{FF2B5EF4-FFF2-40B4-BE49-F238E27FC236}">
                  <a16:creationId xmlns:a16="http://schemas.microsoft.com/office/drawing/2014/main" id="{8AF297E9-B790-4398-8CB5-5BA6EAC14FF3}"/>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244;p37">
              <a:extLst>
                <a:ext uri="{FF2B5EF4-FFF2-40B4-BE49-F238E27FC236}">
                  <a16:creationId xmlns:a16="http://schemas.microsoft.com/office/drawing/2014/main" id="{15D84779-0435-481B-9008-962A1C29F7A8}"/>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245;p37">
              <a:extLst>
                <a:ext uri="{FF2B5EF4-FFF2-40B4-BE49-F238E27FC236}">
                  <a16:creationId xmlns:a16="http://schemas.microsoft.com/office/drawing/2014/main" id="{89CCB38B-83A5-450C-BB98-94B47EE4182D}"/>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246;p37">
              <a:extLst>
                <a:ext uri="{FF2B5EF4-FFF2-40B4-BE49-F238E27FC236}">
                  <a16:creationId xmlns:a16="http://schemas.microsoft.com/office/drawing/2014/main" id="{580626D0-856F-42A0-B88F-C7D0CEECE56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247;p37">
              <a:extLst>
                <a:ext uri="{FF2B5EF4-FFF2-40B4-BE49-F238E27FC236}">
                  <a16:creationId xmlns:a16="http://schemas.microsoft.com/office/drawing/2014/main" id="{97771069-0FCC-4688-BEE3-D13D35150BAE}"/>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248;p37">
              <a:extLst>
                <a:ext uri="{FF2B5EF4-FFF2-40B4-BE49-F238E27FC236}">
                  <a16:creationId xmlns:a16="http://schemas.microsoft.com/office/drawing/2014/main" id="{91889B52-7F19-4DEF-B877-474EF35581D8}"/>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249;p37">
              <a:extLst>
                <a:ext uri="{FF2B5EF4-FFF2-40B4-BE49-F238E27FC236}">
                  <a16:creationId xmlns:a16="http://schemas.microsoft.com/office/drawing/2014/main" id="{F907BF94-583E-4E47-A163-4925AD74F954}"/>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250;p37">
              <a:extLst>
                <a:ext uri="{FF2B5EF4-FFF2-40B4-BE49-F238E27FC236}">
                  <a16:creationId xmlns:a16="http://schemas.microsoft.com/office/drawing/2014/main" id="{3A0229D5-C24A-4483-8DE0-8D4DE3B94146}"/>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251;p37">
              <a:extLst>
                <a:ext uri="{FF2B5EF4-FFF2-40B4-BE49-F238E27FC236}">
                  <a16:creationId xmlns:a16="http://schemas.microsoft.com/office/drawing/2014/main" id="{CCB9FCC4-49E7-4F0A-A93A-C87E530AD503}"/>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252;p37">
              <a:extLst>
                <a:ext uri="{FF2B5EF4-FFF2-40B4-BE49-F238E27FC236}">
                  <a16:creationId xmlns:a16="http://schemas.microsoft.com/office/drawing/2014/main" id="{2CECEBA1-E5D5-47DA-A0BF-83B671FB1C5F}"/>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253;p37">
              <a:extLst>
                <a:ext uri="{FF2B5EF4-FFF2-40B4-BE49-F238E27FC236}">
                  <a16:creationId xmlns:a16="http://schemas.microsoft.com/office/drawing/2014/main" id="{D3B5AD30-AC25-464E-92E7-D889EC9E2C79}"/>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254;p37">
              <a:extLst>
                <a:ext uri="{FF2B5EF4-FFF2-40B4-BE49-F238E27FC236}">
                  <a16:creationId xmlns:a16="http://schemas.microsoft.com/office/drawing/2014/main" id="{60DD8585-CFC5-4D8F-A838-D5DAEB3942ED}"/>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255;p37">
              <a:extLst>
                <a:ext uri="{FF2B5EF4-FFF2-40B4-BE49-F238E27FC236}">
                  <a16:creationId xmlns:a16="http://schemas.microsoft.com/office/drawing/2014/main" id="{FFD74AC0-CD2C-4FBA-92DD-CDEE79395A11}"/>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256;p37">
              <a:extLst>
                <a:ext uri="{FF2B5EF4-FFF2-40B4-BE49-F238E27FC236}">
                  <a16:creationId xmlns:a16="http://schemas.microsoft.com/office/drawing/2014/main" id="{E6AB34EC-2C98-4DC8-8326-A04447A02BB3}"/>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257;p37">
              <a:extLst>
                <a:ext uri="{FF2B5EF4-FFF2-40B4-BE49-F238E27FC236}">
                  <a16:creationId xmlns:a16="http://schemas.microsoft.com/office/drawing/2014/main" id="{D9B6816E-075E-4398-B125-C5B359A354DF}"/>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258;p37">
              <a:extLst>
                <a:ext uri="{FF2B5EF4-FFF2-40B4-BE49-F238E27FC236}">
                  <a16:creationId xmlns:a16="http://schemas.microsoft.com/office/drawing/2014/main" id="{BEB9C86F-93B0-445F-BBD8-148081F24A71}"/>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259;p37">
              <a:extLst>
                <a:ext uri="{FF2B5EF4-FFF2-40B4-BE49-F238E27FC236}">
                  <a16:creationId xmlns:a16="http://schemas.microsoft.com/office/drawing/2014/main" id="{D41B7DFA-64E6-43E5-B0C8-6D793F8C45E9}"/>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260;p37">
              <a:extLst>
                <a:ext uri="{FF2B5EF4-FFF2-40B4-BE49-F238E27FC236}">
                  <a16:creationId xmlns:a16="http://schemas.microsoft.com/office/drawing/2014/main" id="{F1C41FAE-4507-4788-8475-AC53BCC404FF}"/>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261;p37">
              <a:extLst>
                <a:ext uri="{FF2B5EF4-FFF2-40B4-BE49-F238E27FC236}">
                  <a16:creationId xmlns:a16="http://schemas.microsoft.com/office/drawing/2014/main" id="{5C27278E-FBA8-4929-A56C-C7F6EF588792}"/>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262;p37">
              <a:extLst>
                <a:ext uri="{FF2B5EF4-FFF2-40B4-BE49-F238E27FC236}">
                  <a16:creationId xmlns:a16="http://schemas.microsoft.com/office/drawing/2014/main" id="{2DED036B-2795-4904-9077-5548436B23D4}"/>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263;p37">
              <a:extLst>
                <a:ext uri="{FF2B5EF4-FFF2-40B4-BE49-F238E27FC236}">
                  <a16:creationId xmlns:a16="http://schemas.microsoft.com/office/drawing/2014/main" id="{151C8EB7-5E05-4ADB-924A-19522648EFFA}"/>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264;p37">
              <a:extLst>
                <a:ext uri="{FF2B5EF4-FFF2-40B4-BE49-F238E27FC236}">
                  <a16:creationId xmlns:a16="http://schemas.microsoft.com/office/drawing/2014/main" id="{B7D8046E-23A5-4C15-A5FA-2A4B3A2F0C4C}"/>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265;p37">
              <a:extLst>
                <a:ext uri="{FF2B5EF4-FFF2-40B4-BE49-F238E27FC236}">
                  <a16:creationId xmlns:a16="http://schemas.microsoft.com/office/drawing/2014/main" id="{D872FC06-FEFF-47EB-A431-7254FDC0CA45}"/>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266;p37">
              <a:extLst>
                <a:ext uri="{FF2B5EF4-FFF2-40B4-BE49-F238E27FC236}">
                  <a16:creationId xmlns:a16="http://schemas.microsoft.com/office/drawing/2014/main" id="{DFC5C0B8-5FD8-4DE8-8BA9-366FA5628E9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267;p37">
              <a:extLst>
                <a:ext uri="{FF2B5EF4-FFF2-40B4-BE49-F238E27FC236}">
                  <a16:creationId xmlns:a16="http://schemas.microsoft.com/office/drawing/2014/main" id="{1C2E16A2-3D5D-4E26-8E60-F3E96DF962E2}"/>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268;p37">
              <a:extLst>
                <a:ext uri="{FF2B5EF4-FFF2-40B4-BE49-F238E27FC236}">
                  <a16:creationId xmlns:a16="http://schemas.microsoft.com/office/drawing/2014/main" id="{265DB60F-D6E0-4702-90D5-5194F55328C6}"/>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269;p37">
              <a:extLst>
                <a:ext uri="{FF2B5EF4-FFF2-40B4-BE49-F238E27FC236}">
                  <a16:creationId xmlns:a16="http://schemas.microsoft.com/office/drawing/2014/main" id="{3B9A7474-9D18-4EC6-89E5-2BE7A21E257F}"/>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270;p37">
              <a:extLst>
                <a:ext uri="{FF2B5EF4-FFF2-40B4-BE49-F238E27FC236}">
                  <a16:creationId xmlns:a16="http://schemas.microsoft.com/office/drawing/2014/main" id="{CB0570B8-062A-4F1B-A800-666A991AEDE3}"/>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271;p37">
              <a:extLst>
                <a:ext uri="{FF2B5EF4-FFF2-40B4-BE49-F238E27FC236}">
                  <a16:creationId xmlns:a16="http://schemas.microsoft.com/office/drawing/2014/main" id="{89B1D61D-FD84-48E5-9545-908805909D81}"/>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272;p37">
              <a:extLst>
                <a:ext uri="{FF2B5EF4-FFF2-40B4-BE49-F238E27FC236}">
                  <a16:creationId xmlns:a16="http://schemas.microsoft.com/office/drawing/2014/main" id="{3A284E49-FF64-4AD0-A91F-FB16743957B2}"/>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273;p37">
              <a:extLst>
                <a:ext uri="{FF2B5EF4-FFF2-40B4-BE49-F238E27FC236}">
                  <a16:creationId xmlns:a16="http://schemas.microsoft.com/office/drawing/2014/main" id="{98F987A5-BA43-4BAC-9BC8-B498677B29FD}"/>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274;p37">
              <a:extLst>
                <a:ext uri="{FF2B5EF4-FFF2-40B4-BE49-F238E27FC236}">
                  <a16:creationId xmlns:a16="http://schemas.microsoft.com/office/drawing/2014/main" id="{E20CA167-71B3-4437-89CC-54CDA138B189}"/>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275;p37">
              <a:extLst>
                <a:ext uri="{FF2B5EF4-FFF2-40B4-BE49-F238E27FC236}">
                  <a16:creationId xmlns:a16="http://schemas.microsoft.com/office/drawing/2014/main" id="{AA942C22-C59E-4B55-8310-CA5E8BC341F3}"/>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276;p37">
              <a:extLst>
                <a:ext uri="{FF2B5EF4-FFF2-40B4-BE49-F238E27FC236}">
                  <a16:creationId xmlns:a16="http://schemas.microsoft.com/office/drawing/2014/main" id="{C4EFB962-28BF-4AE4-9BA5-E0995D110A3B}"/>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277;p37">
              <a:extLst>
                <a:ext uri="{FF2B5EF4-FFF2-40B4-BE49-F238E27FC236}">
                  <a16:creationId xmlns:a16="http://schemas.microsoft.com/office/drawing/2014/main" id="{983DC260-A1E1-4610-B04A-32274A96875B}"/>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278;p37">
              <a:extLst>
                <a:ext uri="{FF2B5EF4-FFF2-40B4-BE49-F238E27FC236}">
                  <a16:creationId xmlns:a16="http://schemas.microsoft.com/office/drawing/2014/main" id="{3FF4D8FA-4CD6-4483-8BBA-3663D58FAD33}"/>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279;p37">
              <a:extLst>
                <a:ext uri="{FF2B5EF4-FFF2-40B4-BE49-F238E27FC236}">
                  <a16:creationId xmlns:a16="http://schemas.microsoft.com/office/drawing/2014/main" id="{68FF3756-C61D-4A48-B8D7-C29B98C674AB}"/>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280;p37">
              <a:extLst>
                <a:ext uri="{FF2B5EF4-FFF2-40B4-BE49-F238E27FC236}">
                  <a16:creationId xmlns:a16="http://schemas.microsoft.com/office/drawing/2014/main" id="{3DD9041F-95C9-4D2F-9887-4FCFF9396E96}"/>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281;p37">
              <a:extLst>
                <a:ext uri="{FF2B5EF4-FFF2-40B4-BE49-F238E27FC236}">
                  <a16:creationId xmlns:a16="http://schemas.microsoft.com/office/drawing/2014/main" id="{B12F2386-7FFA-4DCC-94E1-D8BADAAF9D1D}"/>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282;p37">
              <a:extLst>
                <a:ext uri="{FF2B5EF4-FFF2-40B4-BE49-F238E27FC236}">
                  <a16:creationId xmlns:a16="http://schemas.microsoft.com/office/drawing/2014/main" id="{3AE9F890-8DE5-4DA2-9F1E-B7A1CCBBFACB}"/>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283;p37">
              <a:extLst>
                <a:ext uri="{FF2B5EF4-FFF2-40B4-BE49-F238E27FC236}">
                  <a16:creationId xmlns:a16="http://schemas.microsoft.com/office/drawing/2014/main" id="{EA0D6380-2BA1-4EC7-B623-C9123D356B54}"/>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284;p37">
              <a:extLst>
                <a:ext uri="{FF2B5EF4-FFF2-40B4-BE49-F238E27FC236}">
                  <a16:creationId xmlns:a16="http://schemas.microsoft.com/office/drawing/2014/main" id="{85F9028B-944E-4F00-BEA0-D5F080FAD656}"/>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285;p37">
              <a:extLst>
                <a:ext uri="{FF2B5EF4-FFF2-40B4-BE49-F238E27FC236}">
                  <a16:creationId xmlns:a16="http://schemas.microsoft.com/office/drawing/2014/main" id="{FE061D7A-E0E4-4620-A0B1-551F25807B90}"/>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286;p37">
              <a:extLst>
                <a:ext uri="{FF2B5EF4-FFF2-40B4-BE49-F238E27FC236}">
                  <a16:creationId xmlns:a16="http://schemas.microsoft.com/office/drawing/2014/main" id="{89854A11-41E4-486C-8D83-9DCF1B76D839}"/>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287;p37">
              <a:extLst>
                <a:ext uri="{FF2B5EF4-FFF2-40B4-BE49-F238E27FC236}">
                  <a16:creationId xmlns:a16="http://schemas.microsoft.com/office/drawing/2014/main" id="{882ED64F-9EBE-4057-87C6-99EB658D018C}"/>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288;p37">
              <a:extLst>
                <a:ext uri="{FF2B5EF4-FFF2-40B4-BE49-F238E27FC236}">
                  <a16:creationId xmlns:a16="http://schemas.microsoft.com/office/drawing/2014/main" id="{C8D824BD-DE94-4211-9FC4-E8D6D7D7E29F}"/>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289;p37">
              <a:extLst>
                <a:ext uri="{FF2B5EF4-FFF2-40B4-BE49-F238E27FC236}">
                  <a16:creationId xmlns:a16="http://schemas.microsoft.com/office/drawing/2014/main" id="{0716A444-6382-49AB-90A8-92294A72EB8E}"/>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290;p37">
              <a:extLst>
                <a:ext uri="{FF2B5EF4-FFF2-40B4-BE49-F238E27FC236}">
                  <a16:creationId xmlns:a16="http://schemas.microsoft.com/office/drawing/2014/main" id="{D190AF57-2FC8-4B5B-8E69-B6D572FEA5B1}"/>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291;p37">
              <a:extLst>
                <a:ext uri="{FF2B5EF4-FFF2-40B4-BE49-F238E27FC236}">
                  <a16:creationId xmlns:a16="http://schemas.microsoft.com/office/drawing/2014/main" id="{26157E24-B936-4E1E-868E-356667FD1FB9}"/>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292;p37">
              <a:extLst>
                <a:ext uri="{FF2B5EF4-FFF2-40B4-BE49-F238E27FC236}">
                  <a16:creationId xmlns:a16="http://schemas.microsoft.com/office/drawing/2014/main" id="{29412F9D-2A78-4663-B9E5-B02FBA190504}"/>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293;p37">
              <a:extLst>
                <a:ext uri="{FF2B5EF4-FFF2-40B4-BE49-F238E27FC236}">
                  <a16:creationId xmlns:a16="http://schemas.microsoft.com/office/drawing/2014/main" id="{60572B7B-8194-4C48-8890-D06140302817}"/>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294;p37">
              <a:extLst>
                <a:ext uri="{FF2B5EF4-FFF2-40B4-BE49-F238E27FC236}">
                  <a16:creationId xmlns:a16="http://schemas.microsoft.com/office/drawing/2014/main" id="{ED57A6B8-20A4-409B-8699-D3F58810756F}"/>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295;p37">
              <a:extLst>
                <a:ext uri="{FF2B5EF4-FFF2-40B4-BE49-F238E27FC236}">
                  <a16:creationId xmlns:a16="http://schemas.microsoft.com/office/drawing/2014/main" id="{8C61B201-9437-4DC8-93ED-915542C48043}"/>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296;p37">
              <a:extLst>
                <a:ext uri="{FF2B5EF4-FFF2-40B4-BE49-F238E27FC236}">
                  <a16:creationId xmlns:a16="http://schemas.microsoft.com/office/drawing/2014/main" id="{98CEE82E-2CBF-4406-82FB-87B46E8242BC}"/>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297;p37">
              <a:extLst>
                <a:ext uri="{FF2B5EF4-FFF2-40B4-BE49-F238E27FC236}">
                  <a16:creationId xmlns:a16="http://schemas.microsoft.com/office/drawing/2014/main" id="{D7B8B4E0-CD28-4781-ACFF-CDE93FADA97C}"/>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98;p37">
              <a:extLst>
                <a:ext uri="{FF2B5EF4-FFF2-40B4-BE49-F238E27FC236}">
                  <a16:creationId xmlns:a16="http://schemas.microsoft.com/office/drawing/2014/main" id="{6644B86F-4693-41B4-B216-5699C50DC4A6}"/>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99;p37">
              <a:extLst>
                <a:ext uri="{FF2B5EF4-FFF2-40B4-BE49-F238E27FC236}">
                  <a16:creationId xmlns:a16="http://schemas.microsoft.com/office/drawing/2014/main" id="{C9C47E8B-A7E2-481E-9F3C-D9F74958B413}"/>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300;p37">
              <a:extLst>
                <a:ext uri="{FF2B5EF4-FFF2-40B4-BE49-F238E27FC236}">
                  <a16:creationId xmlns:a16="http://schemas.microsoft.com/office/drawing/2014/main" id="{BF23E925-A4C2-42BC-953A-5FBBF4755569}"/>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301;p37">
              <a:extLst>
                <a:ext uri="{FF2B5EF4-FFF2-40B4-BE49-F238E27FC236}">
                  <a16:creationId xmlns:a16="http://schemas.microsoft.com/office/drawing/2014/main" id="{7D4D2F06-9EC1-4DA7-B761-4246DB8C6CAE}"/>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302;p37">
              <a:extLst>
                <a:ext uri="{FF2B5EF4-FFF2-40B4-BE49-F238E27FC236}">
                  <a16:creationId xmlns:a16="http://schemas.microsoft.com/office/drawing/2014/main" id="{2BF65928-51D9-40D8-8023-BEB9F464C91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303;p37">
              <a:extLst>
                <a:ext uri="{FF2B5EF4-FFF2-40B4-BE49-F238E27FC236}">
                  <a16:creationId xmlns:a16="http://schemas.microsoft.com/office/drawing/2014/main" id="{C327D6A0-49BD-4650-8CE5-201E9D175FA8}"/>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304;p37">
              <a:extLst>
                <a:ext uri="{FF2B5EF4-FFF2-40B4-BE49-F238E27FC236}">
                  <a16:creationId xmlns:a16="http://schemas.microsoft.com/office/drawing/2014/main" id="{C17E6950-D982-4C92-A0F6-7A1C53E8B3D6}"/>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305;p37">
              <a:extLst>
                <a:ext uri="{FF2B5EF4-FFF2-40B4-BE49-F238E27FC236}">
                  <a16:creationId xmlns:a16="http://schemas.microsoft.com/office/drawing/2014/main" id="{B2A3A635-12B1-4433-830E-73A31F85BDF2}"/>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306;p37">
              <a:extLst>
                <a:ext uri="{FF2B5EF4-FFF2-40B4-BE49-F238E27FC236}">
                  <a16:creationId xmlns:a16="http://schemas.microsoft.com/office/drawing/2014/main" id="{BAD777BA-7009-4A01-A059-E0A5FE08C703}"/>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307;p37">
              <a:extLst>
                <a:ext uri="{FF2B5EF4-FFF2-40B4-BE49-F238E27FC236}">
                  <a16:creationId xmlns:a16="http://schemas.microsoft.com/office/drawing/2014/main" id="{AD047D6F-47B5-48A7-944A-523ABB42B3A6}"/>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308;p37">
              <a:extLst>
                <a:ext uri="{FF2B5EF4-FFF2-40B4-BE49-F238E27FC236}">
                  <a16:creationId xmlns:a16="http://schemas.microsoft.com/office/drawing/2014/main" id="{4AE004CB-81B1-4D7D-8C21-4DE67C1CD981}"/>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309;p37">
              <a:extLst>
                <a:ext uri="{FF2B5EF4-FFF2-40B4-BE49-F238E27FC236}">
                  <a16:creationId xmlns:a16="http://schemas.microsoft.com/office/drawing/2014/main" id="{FCFAD7DD-43D5-4CC9-BA4D-5F14ADEF6DC1}"/>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310;p37">
              <a:extLst>
                <a:ext uri="{FF2B5EF4-FFF2-40B4-BE49-F238E27FC236}">
                  <a16:creationId xmlns:a16="http://schemas.microsoft.com/office/drawing/2014/main" id="{85801CFA-28B1-43DD-A2AE-F3398C29E33E}"/>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311;p37">
              <a:extLst>
                <a:ext uri="{FF2B5EF4-FFF2-40B4-BE49-F238E27FC236}">
                  <a16:creationId xmlns:a16="http://schemas.microsoft.com/office/drawing/2014/main" id="{F36EDA6C-9F26-40D9-9759-137E556454AE}"/>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312;p37">
              <a:extLst>
                <a:ext uri="{FF2B5EF4-FFF2-40B4-BE49-F238E27FC236}">
                  <a16:creationId xmlns:a16="http://schemas.microsoft.com/office/drawing/2014/main" id="{9C9BEEBE-7ACE-46FD-9F20-7F48BB2E1412}"/>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313;p37">
              <a:extLst>
                <a:ext uri="{FF2B5EF4-FFF2-40B4-BE49-F238E27FC236}">
                  <a16:creationId xmlns:a16="http://schemas.microsoft.com/office/drawing/2014/main" id="{50B2BEEC-F844-4799-8B34-9AD260D1C1EB}"/>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314;p37">
              <a:extLst>
                <a:ext uri="{FF2B5EF4-FFF2-40B4-BE49-F238E27FC236}">
                  <a16:creationId xmlns:a16="http://schemas.microsoft.com/office/drawing/2014/main" id="{E9E82776-9662-49B7-9CCA-E37BA66CD7C0}"/>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315;p37">
              <a:extLst>
                <a:ext uri="{FF2B5EF4-FFF2-40B4-BE49-F238E27FC236}">
                  <a16:creationId xmlns:a16="http://schemas.microsoft.com/office/drawing/2014/main" id="{DDFA81D3-575E-4FB0-85D1-5AC1512A1511}"/>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316;p37">
              <a:extLst>
                <a:ext uri="{FF2B5EF4-FFF2-40B4-BE49-F238E27FC236}">
                  <a16:creationId xmlns:a16="http://schemas.microsoft.com/office/drawing/2014/main" id="{26F49F43-B352-4853-ACD3-6B96FBEE196D}"/>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317;p37">
              <a:extLst>
                <a:ext uri="{FF2B5EF4-FFF2-40B4-BE49-F238E27FC236}">
                  <a16:creationId xmlns:a16="http://schemas.microsoft.com/office/drawing/2014/main" id="{DAB58EF9-D3C9-4EF0-A95C-FD1B18D56655}"/>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318;p37">
              <a:extLst>
                <a:ext uri="{FF2B5EF4-FFF2-40B4-BE49-F238E27FC236}">
                  <a16:creationId xmlns:a16="http://schemas.microsoft.com/office/drawing/2014/main" id="{4E807453-20D5-4190-AB85-0A78E54671B8}"/>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319;p37">
              <a:extLst>
                <a:ext uri="{FF2B5EF4-FFF2-40B4-BE49-F238E27FC236}">
                  <a16:creationId xmlns:a16="http://schemas.microsoft.com/office/drawing/2014/main" id="{4ED99C32-801F-4420-AF76-256A8A4DFCE2}"/>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320;p37">
              <a:extLst>
                <a:ext uri="{FF2B5EF4-FFF2-40B4-BE49-F238E27FC236}">
                  <a16:creationId xmlns:a16="http://schemas.microsoft.com/office/drawing/2014/main" id="{27A24B53-CF69-4948-B0D8-5993D6E57D16}"/>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321;p37">
              <a:extLst>
                <a:ext uri="{FF2B5EF4-FFF2-40B4-BE49-F238E27FC236}">
                  <a16:creationId xmlns:a16="http://schemas.microsoft.com/office/drawing/2014/main" id="{7128D793-6757-4DEA-858D-78E861C8046B}"/>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118" name="Table 2">
            <a:extLst>
              <a:ext uri="{FF2B5EF4-FFF2-40B4-BE49-F238E27FC236}">
                <a16:creationId xmlns:a16="http://schemas.microsoft.com/office/drawing/2014/main" id="{A274C5F8-3E9D-49A8-B762-1994332FD963}"/>
              </a:ext>
            </a:extLst>
          </p:cNvPr>
          <p:cNvGraphicFramePr>
            <a:graphicFrameLocks noGrp="1"/>
          </p:cNvGraphicFramePr>
          <p:nvPr>
            <p:extLst>
              <p:ext uri="{D42A27DB-BD31-4B8C-83A1-F6EECF244321}">
                <p14:modId xmlns:p14="http://schemas.microsoft.com/office/powerpoint/2010/main" val="3581239911"/>
              </p:ext>
            </p:extLst>
          </p:nvPr>
        </p:nvGraphicFramePr>
        <p:xfrm>
          <a:off x="1154118" y="1805731"/>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7628">
                  <a:extLst>
                    <a:ext uri="{9D8B030D-6E8A-4147-A177-3AD203B41FA5}">
                      <a16:colId xmlns:a16="http://schemas.microsoft.com/office/drawing/2014/main" val="810750403"/>
                    </a:ext>
                  </a:extLst>
                </a:gridCol>
                <a:gridCol w="464640">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119" name="Text Placeholder 2">
            <a:extLst>
              <a:ext uri="{FF2B5EF4-FFF2-40B4-BE49-F238E27FC236}">
                <a16:creationId xmlns:a16="http://schemas.microsoft.com/office/drawing/2014/main" id="{5DD0DA9A-D518-4A26-9B59-1C0A5C92EB4A}"/>
              </a:ext>
            </a:extLst>
          </p:cNvPr>
          <p:cNvSpPr txBox="1">
            <a:spLocks/>
          </p:cNvSpPr>
          <p:nvPr/>
        </p:nvSpPr>
        <p:spPr>
          <a:xfrm>
            <a:off x="1686517" y="1420745"/>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20" name="Text Placeholder 2">
            <a:extLst>
              <a:ext uri="{FF2B5EF4-FFF2-40B4-BE49-F238E27FC236}">
                <a16:creationId xmlns:a16="http://schemas.microsoft.com/office/drawing/2014/main" id="{E31357E8-0A16-4E19-8767-B2D1989AA5B4}"/>
              </a:ext>
            </a:extLst>
          </p:cNvPr>
          <p:cNvSpPr txBox="1">
            <a:spLocks/>
          </p:cNvSpPr>
          <p:nvPr/>
        </p:nvSpPr>
        <p:spPr>
          <a:xfrm>
            <a:off x="2093792"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121" name="Text Placeholder 2">
            <a:extLst>
              <a:ext uri="{FF2B5EF4-FFF2-40B4-BE49-F238E27FC236}">
                <a16:creationId xmlns:a16="http://schemas.microsoft.com/office/drawing/2014/main" id="{ACE5DBA3-B085-41DF-8F78-0CE5DA264AE8}"/>
              </a:ext>
            </a:extLst>
          </p:cNvPr>
          <p:cNvSpPr txBox="1">
            <a:spLocks/>
          </p:cNvSpPr>
          <p:nvPr/>
        </p:nvSpPr>
        <p:spPr>
          <a:xfrm>
            <a:off x="2537040"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122" name="Text Placeholder 2">
            <a:extLst>
              <a:ext uri="{FF2B5EF4-FFF2-40B4-BE49-F238E27FC236}">
                <a16:creationId xmlns:a16="http://schemas.microsoft.com/office/drawing/2014/main" id="{96E8E4FB-7442-4738-A580-CF562E37911C}"/>
              </a:ext>
            </a:extLst>
          </p:cNvPr>
          <p:cNvSpPr txBox="1">
            <a:spLocks/>
          </p:cNvSpPr>
          <p:nvPr/>
        </p:nvSpPr>
        <p:spPr>
          <a:xfrm>
            <a:off x="3010914"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123" name="Text Placeholder 2">
            <a:extLst>
              <a:ext uri="{FF2B5EF4-FFF2-40B4-BE49-F238E27FC236}">
                <a16:creationId xmlns:a16="http://schemas.microsoft.com/office/drawing/2014/main" id="{7DAEF20B-7D23-4907-90E4-EAF4E9F5DB78}"/>
              </a:ext>
            </a:extLst>
          </p:cNvPr>
          <p:cNvSpPr txBox="1">
            <a:spLocks/>
          </p:cNvSpPr>
          <p:nvPr/>
        </p:nvSpPr>
        <p:spPr>
          <a:xfrm>
            <a:off x="708988"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24" name="Text Placeholder 2">
            <a:extLst>
              <a:ext uri="{FF2B5EF4-FFF2-40B4-BE49-F238E27FC236}">
                <a16:creationId xmlns:a16="http://schemas.microsoft.com/office/drawing/2014/main" id="{953A2942-31C9-4B83-9CC4-4D621DE4CB3F}"/>
              </a:ext>
            </a:extLst>
          </p:cNvPr>
          <p:cNvSpPr txBox="1">
            <a:spLocks/>
          </p:cNvSpPr>
          <p:nvPr/>
        </p:nvSpPr>
        <p:spPr>
          <a:xfrm>
            <a:off x="63154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125" name="Text Placeholder 2">
            <a:extLst>
              <a:ext uri="{FF2B5EF4-FFF2-40B4-BE49-F238E27FC236}">
                <a16:creationId xmlns:a16="http://schemas.microsoft.com/office/drawing/2014/main" id="{675ECA99-1190-4AA7-A0CD-E97439324835}"/>
              </a:ext>
            </a:extLst>
          </p:cNvPr>
          <p:cNvSpPr txBox="1">
            <a:spLocks/>
          </p:cNvSpPr>
          <p:nvPr/>
        </p:nvSpPr>
        <p:spPr>
          <a:xfrm>
            <a:off x="1119771" y="142074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126" name="Text Placeholder 2">
            <a:extLst>
              <a:ext uri="{FF2B5EF4-FFF2-40B4-BE49-F238E27FC236}">
                <a16:creationId xmlns:a16="http://schemas.microsoft.com/office/drawing/2014/main" id="{27397242-3E36-4073-89BC-2B26F510B375}"/>
              </a:ext>
            </a:extLst>
          </p:cNvPr>
          <p:cNvSpPr txBox="1">
            <a:spLocks/>
          </p:cNvSpPr>
          <p:nvPr/>
        </p:nvSpPr>
        <p:spPr>
          <a:xfrm>
            <a:off x="61002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r>
              <a:rPr lang="en-US" sz="1600" b="1" dirty="0">
                <a:latin typeface="Times New Roman" panose="02020603050405020304" pitchFamily="18" charset="0"/>
                <a:cs typeface="Times New Roman" panose="02020603050405020304" pitchFamily="18" charset="0"/>
              </a:rPr>
              <a:t>	</a:t>
            </a:r>
          </a:p>
        </p:txBody>
      </p:sp>
      <p:sp>
        <p:nvSpPr>
          <p:cNvPr id="127" name="Text Placeholder 2">
            <a:extLst>
              <a:ext uri="{FF2B5EF4-FFF2-40B4-BE49-F238E27FC236}">
                <a16:creationId xmlns:a16="http://schemas.microsoft.com/office/drawing/2014/main" id="{C8096B64-DBC2-48C1-B8CE-F885B9F1766F}"/>
              </a:ext>
            </a:extLst>
          </p:cNvPr>
          <p:cNvSpPr txBox="1">
            <a:spLocks/>
          </p:cNvSpPr>
          <p:nvPr/>
        </p:nvSpPr>
        <p:spPr>
          <a:xfrm>
            <a:off x="1686517" y="1139936"/>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128" name="Text Placeholder 2">
            <a:extLst>
              <a:ext uri="{FF2B5EF4-FFF2-40B4-BE49-F238E27FC236}">
                <a16:creationId xmlns:a16="http://schemas.microsoft.com/office/drawing/2014/main" id="{653F4FC9-F8CE-42EA-88ED-6F34E3F32390}"/>
              </a:ext>
            </a:extLst>
          </p:cNvPr>
          <p:cNvSpPr txBox="1">
            <a:spLocks/>
          </p:cNvSpPr>
          <p:nvPr/>
        </p:nvSpPr>
        <p:spPr>
          <a:xfrm>
            <a:off x="2093792"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129" name="Text Placeholder 2">
            <a:extLst>
              <a:ext uri="{FF2B5EF4-FFF2-40B4-BE49-F238E27FC236}">
                <a16:creationId xmlns:a16="http://schemas.microsoft.com/office/drawing/2014/main" id="{C943B2C9-BD46-4A51-ACDB-C2CD87706ED8}"/>
              </a:ext>
            </a:extLst>
          </p:cNvPr>
          <p:cNvSpPr txBox="1">
            <a:spLocks/>
          </p:cNvSpPr>
          <p:nvPr/>
        </p:nvSpPr>
        <p:spPr>
          <a:xfrm>
            <a:off x="2537040"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C </a:t>
            </a:r>
            <a:r>
              <a:rPr lang="en-US" sz="1600" b="1" dirty="0">
                <a:latin typeface="Times New Roman" panose="02020603050405020304" pitchFamily="18" charset="0"/>
                <a:cs typeface="Times New Roman" panose="02020603050405020304" pitchFamily="18" charset="0"/>
              </a:rPr>
              <a:t>	</a:t>
            </a:r>
          </a:p>
        </p:txBody>
      </p:sp>
      <p:sp>
        <p:nvSpPr>
          <p:cNvPr id="130" name="Text Placeholder 2">
            <a:extLst>
              <a:ext uri="{FF2B5EF4-FFF2-40B4-BE49-F238E27FC236}">
                <a16:creationId xmlns:a16="http://schemas.microsoft.com/office/drawing/2014/main" id="{2C5E677C-45FB-4A39-86EC-D554FCAEE13A}"/>
              </a:ext>
            </a:extLst>
          </p:cNvPr>
          <p:cNvSpPr txBox="1">
            <a:spLocks/>
          </p:cNvSpPr>
          <p:nvPr/>
        </p:nvSpPr>
        <p:spPr>
          <a:xfrm>
            <a:off x="3010914"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31" name="Text Placeholder 2">
            <a:extLst>
              <a:ext uri="{FF2B5EF4-FFF2-40B4-BE49-F238E27FC236}">
                <a16:creationId xmlns:a16="http://schemas.microsoft.com/office/drawing/2014/main" id="{BBCEE579-FCBB-4364-AC89-D8A96E4D851B}"/>
              </a:ext>
            </a:extLst>
          </p:cNvPr>
          <p:cNvSpPr txBox="1">
            <a:spLocks/>
          </p:cNvSpPr>
          <p:nvPr/>
        </p:nvSpPr>
        <p:spPr>
          <a:xfrm>
            <a:off x="1119771" y="1139936"/>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132" name="Text Placeholder 2">
            <a:extLst>
              <a:ext uri="{FF2B5EF4-FFF2-40B4-BE49-F238E27FC236}">
                <a16:creationId xmlns:a16="http://schemas.microsoft.com/office/drawing/2014/main" id="{601F35A5-80F2-4BB2-AD8E-820DBFA0AB12}"/>
              </a:ext>
            </a:extLst>
          </p:cNvPr>
          <p:cNvSpPr txBox="1">
            <a:spLocks/>
          </p:cNvSpPr>
          <p:nvPr/>
        </p:nvSpPr>
        <p:spPr>
          <a:xfrm>
            <a:off x="330981"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133" name="Text Placeholder 2">
            <a:extLst>
              <a:ext uri="{FF2B5EF4-FFF2-40B4-BE49-F238E27FC236}">
                <a16:creationId xmlns:a16="http://schemas.microsoft.com/office/drawing/2014/main" id="{BAD4B443-03F4-4400-910C-8735CB4EBB27}"/>
              </a:ext>
            </a:extLst>
          </p:cNvPr>
          <p:cNvSpPr txBox="1">
            <a:spLocks/>
          </p:cNvSpPr>
          <p:nvPr/>
        </p:nvSpPr>
        <p:spPr>
          <a:xfrm>
            <a:off x="25907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34" name="Text Placeholder 2">
            <a:extLst>
              <a:ext uri="{FF2B5EF4-FFF2-40B4-BE49-F238E27FC236}">
                <a16:creationId xmlns:a16="http://schemas.microsoft.com/office/drawing/2014/main" id="{BD979484-DBFA-47F1-A298-5ED467B5506A}"/>
              </a:ext>
            </a:extLst>
          </p:cNvPr>
          <p:cNvSpPr txBox="1">
            <a:spLocks/>
          </p:cNvSpPr>
          <p:nvPr/>
        </p:nvSpPr>
        <p:spPr>
          <a:xfrm>
            <a:off x="23755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430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randombar(horizontal)">
                                      <p:cBhvr>
                                        <p:cTn id="20" dur="500"/>
                                        <p:tgtEl>
                                          <p:spTgt spid="19"/>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4" presetClass="exit" presetSubtype="10" fill="hold" nodeType="withEffect">
                                  <p:stCondLst>
                                    <p:cond delay="0"/>
                                  </p:stCondLst>
                                  <p:childTnLst>
                                    <p:animEffect transition="out" filter="randombar(horizontal)">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4" presetClass="exit" presetSubtype="10" fill="hold" grpId="1" nodeType="withEffect">
                                  <p:stCondLst>
                                    <p:cond delay="0"/>
                                  </p:stCondLst>
                                  <p:childTnLst>
                                    <p:animEffect transition="out" filter="randombar(horizontal)">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500"/>
                                        <p:tgtEl>
                                          <p:spTgt spid="2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randombar(horizontal)">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par>
                                <p:cTn id="56" presetID="14" presetClass="exit" presetSubtype="10" fill="hold" grpId="1" nodeType="withEffect">
                                  <p:stCondLst>
                                    <p:cond delay="0"/>
                                  </p:stCondLst>
                                  <p:childTnLst>
                                    <p:animEffect transition="out" filter="randombar(horizontal)">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7" grpId="1"/>
      <p:bldP spid="20" grpId="0"/>
      <p:bldP spid="20" grpId="1"/>
      <p:bldP spid="21" grpId="0"/>
      <p:bldP spid="21" grpId="1"/>
      <p:bldP spid="32" grpId="0"/>
      <p:bldP spid="3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46</a:t>
            </a:fld>
            <a:endParaRPr/>
          </a:p>
        </p:txBody>
      </p:sp>
      <p:sp>
        <p:nvSpPr>
          <p:cNvPr id="147" name="Google Shape;343;p13">
            <a:extLst>
              <a:ext uri="{FF2B5EF4-FFF2-40B4-BE49-F238E27FC236}">
                <a16:creationId xmlns:a16="http://schemas.microsoft.com/office/drawing/2014/main" id="{94F1CDF4-1489-4934-B77A-0CE1AB72C08B}"/>
              </a:ext>
            </a:extLst>
          </p:cNvPr>
          <p:cNvSpPr txBox="1">
            <a:spLocks/>
          </p:cNvSpPr>
          <p:nvPr/>
        </p:nvSpPr>
        <p:spPr>
          <a:xfrm>
            <a:off x="378672" y="541265"/>
            <a:ext cx="6520216" cy="542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en-US" sz="3400" dirty="0">
                <a:latin typeface="Times New Roman" panose="02020603050405020304" pitchFamily="18" charset="0"/>
                <a:cs typeface="Times New Roman" panose="02020603050405020304" pitchFamily="18" charset="0"/>
              </a:rPr>
              <a:t>Tabulation</a:t>
            </a:r>
            <a:r>
              <a:rPr lang="vi-VN" sz="34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Bottom up </a:t>
            </a:r>
            <a:r>
              <a:rPr lang="vi-VN" sz="3400" dirty="0">
                <a:latin typeface="Times New Roman" panose="02020603050405020304" pitchFamily="18" charset="0"/>
                <a:cs typeface="Times New Roman" panose="02020603050405020304" pitchFamily="18" charset="0"/>
              </a:rPr>
              <a:t>approach</a:t>
            </a:r>
          </a:p>
        </p:txBody>
      </p:sp>
      <p:graphicFrame>
        <p:nvGraphicFramePr>
          <p:cNvPr id="2" name="Table 2">
            <a:extLst>
              <a:ext uri="{FF2B5EF4-FFF2-40B4-BE49-F238E27FC236}">
                <a16:creationId xmlns:a16="http://schemas.microsoft.com/office/drawing/2014/main" id="{BC407CE9-9963-46FB-9266-7CB85859C874}"/>
              </a:ext>
            </a:extLst>
          </p:cNvPr>
          <p:cNvGraphicFramePr>
            <a:graphicFrameLocks noGrp="1"/>
          </p:cNvGraphicFramePr>
          <p:nvPr>
            <p:extLst>
              <p:ext uri="{D42A27DB-BD31-4B8C-83A1-F6EECF244321}">
                <p14:modId xmlns:p14="http://schemas.microsoft.com/office/powerpoint/2010/main" val="238647488"/>
              </p:ext>
            </p:extLst>
          </p:nvPr>
        </p:nvGraphicFramePr>
        <p:xfrm>
          <a:off x="1154118" y="1805731"/>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7628">
                  <a:extLst>
                    <a:ext uri="{9D8B030D-6E8A-4147-A177-3AD203B41FA5}">
                      <a16:colId xmlns:a16="http://schemas.microsoft.com/office/drawing/2014/main" val="810750403"/>
                    </a:ext>
                  </a:extLst>
                </a:gridCol>
                <a:gridCol w="464640">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3" name="Text Placeholder 2">
            <a:extLst>
              <a:ext uri="{FF2B5EF4-FFF2-40B4-BE49-F238E27FC236}">
                <a16:creationId xmlns:a16="http://schemas.microsoft.com/office/drawing/2014/main" id="{53C5AE67-A7E1-4380-ADE4-7BB6BFF7CDEC}"/>
              </a:ext>
            </a:extLst>
          </p:cNvPr>
          <p:cNvSpPr txBox="1">
            <a:spLocks/>
          </p:cNvSpPr>
          <p:nvPr/>
        </p:nvSpPr>
        <p:spPr>
          <a:xfrm>
            <a:off x="1686517" y="1420745"/>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2D0D5A9C-1858-4B37-844B-B0E2A6DCFE8B}"/>
              </a:ext>
            </a:extLst>
          </p:cNvPr>
          <p:cNvSpPr txBox="1">
            <a:spLocks/>
          </p:cNvSpPr>
          <p:nvPr/>
        </p:nvSpPr>
        <p:spPr>
          <a:xfrm>
            <a:off x="2093792"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4F13A032-EC14-431B-A668-754116B24B7C}"/>
              </a:ext>
            </a:extLst>
          </p:cNvPr>
          <p:cNvSpPr txBox="1">
            <a:spLocks/>
          </p:cNvSpPr>
          <p:nvPr/>
        </p:nvSpPr>
        <p:spPr>
          <a:xfrm>
            <a:off x="2537040"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86B0763C-B368-406D-B343-5492B5F1D085}"/>
              </a:ext>
            </a:extLst>
          </p:cNvPr>
          <p:cNvSpPr txBox="1">
            <a:spLocks/>
          </p:cNvSpPr>
          <p:nvPr/>
        </p:nvSpPr>
        <p:spPr>
          <a:xfrm>
            <a:off x="3010914"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12" name="Text Placeholder 2">
            <a:extLst>
              <a:ext uri="{FF2B5EF4-FFF2-40B4-BE49-F238E27FC236}">
                <a16:creationId xmlns:a16="http://schemas.microsoft.com/office/drawing/2014/main" id="{0070939F-F1DC-4488-9ED7-6E1B58733A00}"/>
              </a:ext>
            </a:extLst>
          </p:cNvPr>
          <p:cNvSpPr txBox="1">
            <a:spLocks/>
          </p:cNvSpPr>
          <p:nvPr/>
        </p:nvSpPr>
        <p:spPr>
          <a:xfrm>
            <a:off x="708988"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4" name="Text Placeholder 2">
            <a:extLst>
              <a:ext uri="{FF2B5EF4-FFF2-40B4-BE49-F238E27FC236}">
                <a16:creationId xmlns:a16="http://schemas.microsoft.com/office/drawing/2014/main" id="{6A07CD7B-93C4-4C71-80DC-C8BE8C6D2931}"/>
              </a:ext>
            </a:extLst>
          </p:cNvPr>
          <p:cNvSpPr txBox="1">
            <a:spLocks/>
          </p:cNvSpPr>
          <p:nvPr/>
        </p:nvSpPr>
        <p:spPr>
          <a:xfrm>
            <a:off x="63154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16" name="Text Placeholder 2">
            <a:extLst>
              <a:ext uri="{FF2B5EF4-FFF2-40B4-BE49-F238E27FC236}">
                <a16:creationId xmlns:a16="http://schemas.microsoft.com/office/drawing/2014/main" id="{D2874F9A-0037-458F-BF6B-0B7559B07B0C}"/>
              </a:ext>
            </a:extLst>
          </p:cNvPr>
          <p:cNvSpPr txBox="1">
            <a:spLocks/>
          </p:cNvSpPr>
          <p:nvPr/>
        </p:nvSpPr>
        <p:spPr>
          <a:xfrm>
            <a:off x="1119771" y="142074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18" name="Text Placeholder 2">
            <a:extLst>
              <a:ext uri="{FF2B5EF4-FFF2-40B4-BE49-F238E27FC236}">
                <a16:creationId xmlns:a16="http://schemas.microsoft.com/office/drawing/2014/main" id="{74B21B80-8E22-4BA0-A636-9E74112BAAFA}"/>
              </a:ext>
            </a:extLst>
          </p:cNvPr>
          <p:cNvSpPr txBox="1">
            <a:spLocks/>
          </p:cNvSpPr>
          <p:nvPr/>
        </p:nvSpPr>
        <p:spPr>
          <a:xfrm>
            <a:off x="61002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r>
              <a:rPr lang="en-US" sz="1600" b="1" dirty="0">
                <a:latin typeface="Times New Roman" panose="02020603050405020304" pitchFamily="18" charset="0"/>
                <a:cs typeface="Times New Roman" panose="02020603050405020304" pitchFamily="18" charset="0"/>
              </a:rPr>
              <a:t>	</a:t>
            </a:r>
          </a:p>
        </p:txBody>
      </p:sp>
      <p:sp>
        <p:nvSpPr>
          <p:cNvPr id="7" name="Text Placeholder 2">
            <a:extLst>
              <a:ext uri="{FF2B5EF4-FFF2-40B4-BE49-F238E27FC236}">
                <a16:creationId xmlns:a16="http://schemas.microsoft.com/office/drawing/2014/main" id="{700DCD51-6659-4E92-8114-204B18D0D6F2}"/>
              </a:ext>
            </a:extLst>
          </p:cNvPr>
          <p:cNvSpPr txBox="1">
            <a:spLocks/>
          </p:cNvSpPr>
          <p:nvPr/>
        </p:nvSpPr>
        <p:spPr>
          <a:xfrm>
            <a:off x="3892960" y="1880037"/>
            <a:ext cx="4641020" cy="1107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b="1" dirty="0">
                <a:latin typeface="Times New Roman" panose="02020603050405020304" pitchFamily="18" charset="0"/>
                <a:cs typeface="Times New Roman" panose="02020603050405020304" pitchFamily="18" charset="0"/>
              </a:rPr>
              <a:t>if (A[m] == B[n])</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1 + LCS(m - 1, n - 1)</a:t>
            </a:r>
          </a:p>
          <a:p>
            <a:pPr marL="55563" algn="just" defTabSz="365760"/>
            <a:r>
              <a:rPr lang="en-US" sz="1600" b="1" dirty="0">
                <a:latin typeface="Times New Roman" panose="02020603050405020304" pitchFamily="18" charset="0"/>
                <a:cs typeface="Times New Roman" panose="02020603050405020304" pitchFamily="18" charset="0"/>
              </a:rPr>
              <a:t>else</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max(LCS(m, n - 1),LCS(m - 1, n))</a:t>
            </a:r>
          </a:p>
          <a:p>
            <a:pPr marL="55563" algn="just" defTabSz="365760"/>
            <a:endParaRPr lang="en-US" sz="1600" b="1" dirty="0">
              <a:latin typeface="Times New Roman" panose="02020603050405020304" pitchFamily="18" charset="0"/>
              <a:cs typeface="Times New Roman" panose="02020603050405020304" pitchFamily="18" charset="0"/>
            </a:endParaRPr>
          </a:p>
        </p:txBody>
      </p:sp>
      <p:sp>
        <p:nvSpPr>
          <p:cNvPr id="15" name="Text Placeholder 2">
            <a:extLst>
              <a:ext uri="{FF2B5EF4-FFF2-40B4-BE49-F238E27FC236}">
                <a16:creationId xmlns:a16="http://schemas.microsoft.com/office/drawing/2014/main" id="{17FC091C-1783-4080-A3D3-BCE849F3A756}"/>
              </a:ext>
            </a:extLst>
          </p:cNvPr>
          <p:cNvSpPr txBox="1">
            <a:spLocks/>
          </p:cNvSpPr>
          <p:nvPr/>
        </p:nvSpPr>
        <p:spPr>
          <a:xfrm>
            <a:off x="1162643" y="17951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38BCA722-4AE5-45CA-9D23-CC7D8A19423F}"/>
              </a:ext>
            </a:extLst>
          </p:cNvPr>
          <p:cNvSpPr txBox="1">
            <a:spLocks/>
          </p:cNvSpPr>
          <p:nvPr/>
        </p:nvSpPr>
        <p:spPr>
          <a:xfrm>
            <a:off x="1642776" y="17951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0" name="Text Placeholder 2">
            <a:extLst>
              <a:ext uri="{FF2B5EF4-FFF2-40B4-BE49-F238E27FC236}">
                <a16:creationId xmlns:a16="http://schemas.microsoft.com/office/drawing/2014/main" id="{4137653B-D786-4F8C-B99C-762D6F7A99F0}"/>
              </a:ext>
            </a:extLst>
          </p:cNvPr>
          <p:cNvSpPr txBox="1">
            <a:spLocks/>
          </p:cNvSpPr>
          <p:nvPr/>
        </p:nvSpPr>
        <p:spPr>
          <a:xfrm>
            <a:off x="2108319" y="180188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1" name="Text Placeholder 2">
            <a:extLst>
              <a:ext uri="{FF2B5EF4-FFF2-40B4-BE49-F238E27FC236}">
                <a16:creationId xmlns:a16="http://schemas.microsoft.com/office/drawing/2014/main" id="{9A67ED2B-8369-47F2-88D0-A607335EC4CE}"/>
              </a:ext>
            </a:extLst>
          </p:cNvPr>
          <p:cNvSpPr txBox="1">
            <a:spLocks/>
          </p:cNvSpPr>
          <p:nvPr/>
        </p:nvSpPr>
        <p:spPr>
          <a:xfrm>
            <a:off x="2557962" y="180188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2" name="Text Placeholder 2">
            <a:extLst>
              <a:ext uri="{FF2B5EF4-FFF2-40B4-BE49-F238E27FC236}">
                <a16:creationId xmlns:a16="http://schemas.microsoft.com/office/drawing/2014/main" id="{4FA213EB-C9E2-4332-9790-64F16B4670C4}"/>
              </a:ext>
            </a:extLst>
          </p:cNvPr>
          <p:cNvSpPr txBox="1">
            <a:spLocks/>
          </p:cNvSpPr>
          <p:nvPr/>
        </p:nvSpPr>
        <p:spPr>
          <a:xfrm>
            <a:off x="3021375" y="18163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3" name="Text Placeholder 2">
            <a:extLst>
              <a:ext uri="{FF2B5EF4-FFF2-40B4-BE49-F238E27FC236}">
                <a16:creationId xmlns:a16="http://schemas.microsoft.com/office/drawing/2014/main" id="{E198F25E-1EA6-4C5F-ACF5-DA3B2DC088F3}"/>
              </a:ext>
            </a:extLst>
          </p:cNvPr>
          <p:cNvSpPr txBox="1">
            <a:spLocks/>
          </p:cNvSpPr>
          <p:nvPr/>
        </p:nvSpPr>
        <p:spPr>
          <a:xfrm>
            <a:off x="1162643" y="223853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4" name="Text Placeholder 2">
            <a:extLst>
              <a:ext uri="{FF2B5EF4-FFF2-40B4-BE49-F238E27FC236}">
                <a16:creationId xmlns:a16="http://schemas.microsoft.com/office/drawing/2014/main" id="{8BA27AF2-8C7F-46FE-B0AC-940DE7A71B37}"/>
              </a:ext>
            </a:extLst>
          </p:cNvPr>
          <p:cNvSpPr txBox="1">
            <a:spLocks/>
          </p:cNvSpPr>
          <p:nvPr/>
        </p:nvSpPr>
        <p:spPr>
          <a:xfrm>
            <a:off x="1157250" y="263863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 name="Text Placeholder 2">
            <a:extLst>
              <a:ext uri="{FF2B5EF4-FFF2-40B4-BE49-F238E27FC236}">
                <a16:creationId xmlns:a16="http://schemas.microsoft.com/office/drawing/2014/main" id="{7031834B-C1C5-4353-AA41-A9E58E8EF37C}"/>
              </a:ext>
            </a:extLst>
          </p:cNvPr>
          <p:cNvSpPr txBox="1">
            <a:spLocks/>
          </p:cNvSpPr>
          <p:nvPr/>
        </p:nvSpPr>
        <p:spPr>
          <a:xfrm>
            <a:off x="1686517" y="1139936"/>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8" name="Text Placeholder 2">
            <a:extLst>
              <a:ext uri="{FF2B5EF4-FFF2-40B4-BE49-F238E27FC236}">
                <a16:creationId xmlns:a16="http://schemas.microsoft.com/office/drawing/2014/main" id="{24EC2CA1-352D-4ABD-A6B0-CB9EF39ED1A4}"/>
              </a:ext>
            </a:extLst>
          </p:cNvPr>
          <p:cNvSpPr txBox="1">
            <a:spLocks/>
          </p:cNvSpPr>
          <p:nvPr/>
        </p:nvSpPr>
        <p:spPr>
          <a:xfrm>
            <a:off x="2093792"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9" name="Text Placeholder 2">
            <a:extLst>
              <a:ext uri="{FF2B5EF4-FFF2-40B4-BE49-F238E27FC236}">
                <a16:creationId xmlns:a16="http://schemas.microsoft.com/office/drawing/2014/main" id="{B21B4B42-C726-48BC-BE96-59A27961F27E}"/>
              </a:ext>
            </a:extLst>
          </p:cNvPr>
          <p:cNvSpPr txBox="1">
            <a:spLocks/>
          </p:cNvSpPr>
          <p:nvPr/>
        </p:nvSpPr>
        <p:spPr>
          <a:xfrm>
            <a:off x="2537040"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C </a:t>
            </a:r>
            <a:r>
              <a:rPr lang="en-US" sz="1600" b="1" dirty="0">
                <a:latin typeface="Times New Roman" panose="02020603050405020304" pitchFamily="18" charset="0"/>
                <a:cs typeface="Times New Roman" panose="02020603050405020304" pitchFamily="18" charset="0"/>
              </a:rPr>
              <a:t>	</a:t>
            </a:r>
          </a:p>
        </p:txBody>
      </p:sp>
      <p:sp>
        <p:nvSpPr>
          <p:cNvPr id="11" name="Text Placeholder 2">
            <a:extLst>
              <a:ext uri="{FF2B5EF4-FFF2-40B4-BE49-F238E27FC236}">
                <a16:creationId xmlns:a16="http://schemas.microsoft.com/office/drawing/2014/main" id="{38A86320-055E-46BD-9214-CA17CC0A0B3D}"/>
              </a:ext>
            </a:extLst>
          </p:cNvPr>
          <p:cNvSpPr txBox="1">
            <a:spLocks/>
          </p:cNvSpPr>
          <p:nvPr/>
        </p:nvSpPr>
        <p:spPr>
          <a:xfrm>
            <a:off x="3010914"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3" name="Text Placeholder 2">
            <a:extLst>
              <a:ext uri="{FF2B5EF4-FFF2-40B4-BE49-F238E27FC236}">
                <a16:creationId xmlns:a16="http://schemas.microsoft.com/office/drawing/2014/main" id="{D0F7FC21-AAB2-4E12-A3EA-85A3EBF8C09F}"/>
              </a:ext>
            </a:extLst>
          </p:cNvPr>
          <p:cNvSpPr txBox="1">
            <a:spLocks/>
          </p:cNvSpPr>
          <p:nvPr/>
        </p:nvSpPr>
        <p:spPr>
          <a:xfrm>
            <a:off x="1119771" y="1139936"/>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29" name="Text Placeholder 2">
            <a:extLst>
              <a:ext uri="{FF2B5EF4-FFF2-40B4-BE49-F238E27FC236}">
                <a16:creationId xmlns:a16="http://schemas.microsoft.com/office/drawing/2014/main" id="{53C43DEE-0953-48A2-AB43-A001A33810DE}"/>
              </a:ext>
            </a:extLst>
          </p:cNvPr>
          <p:cNvSpPr txBox="1">
            <a:spLocks/>
          </p:cNvSpPr>
          <p:nvPr/>
        </p:nvSpPr>
        <p:spPr>
          <a:xfrm>
            <a:off x="330981"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31" name="Text Placeholder 2">
            <a:extLst>
              <a:ext uri="{FF2B5EF4-FFF2-40B4-BE49-F238E27FC236}">
                <a16:creationId xmlns:a16="http://schemas.microsoft.com/office/drawing/2014/main" id="{3759C3EB-547C-4C05-BBDE-C3640C216388}"/>
              </a:ext>
            </a:extLst>
          </p:cNvPr>
          <p:cNvSpPr txBox="1">
            <a:spLocks/>
          </p:cNvSpPr>
          <p:nvPr/>
        </p:nvSpPr>
        <p:spPr>
          <a:xfrm>
            <a:off x="25907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33" name="Text Placeholder 2">
            <a:extLst>
              <a:ext uri="{FF2B5EF4-FFF2-40B4-BE49-F238E27FC236}">
                <a16:creationId xmlns:a16="http://schemas.microsoft.com/office/drawing/2014/main" id="{F3B3FDC5-D738-4414-BBF7-99CB5ECBCBB2}"/>
              </a:ext>
            </a:extLst>
          </p:cNvPr>
          <p:cNvSpPr txBox="1">
            <a:spLocks/>
          </p:cNvSpPr>
          <p:nvPr/>
        </p:nvSpPr>
        <p:spPr>
          <a:xfrm>
            <a:off x="23755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35" name="Text Placeholder 2">
            <a:extLst>
              <a:ext uri="{FF2B5EF4-FFF2-40B4-BE49-F238E27FC236}">
                <a16:creationId xmlns:a16="http://schemas.microsoft.com/office/drawing/2014/main" id="{8507F16F-1191-41BD-9C68-39CE9A188F77}"/>
              </a:ext>
            </a:extLst>
          </p:cNvPr>
          <p:cNvSpPr txBox="1">
            <a:spLocks/>
          </p:cNvSpPr>
          <p:nvPr/>
        </p:nvSpPr>
        <p:spPr>
          <a:xfrm>
            <a:off x="1506814" y="2243087"/>
            <a:ext cx="63351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max</a:t>
            </a:r>
          </a:p>
        </p:txBody>
      </p:sp>
      <p:cxnSp>
        <p:nvCxnSpPr>
          <p:cNvPr id="40" name="Straight Arrow Connector 39">
            <a:extLst>
              <a:ext uri="{FF2B5EF4-FFF2-40B4-BE49-F238E27FC236}">
                <a16:creationId xmlns:a16="http://schemas.microsoft.com/office/drawing/2014/main" id="{4B2D90F2-3BA1-4FDC-BF43-443C1700277A}"/>
              </a:ext>
            </a:extLst>
          </p:cNvPr>
          <p:cNvCxnSpPr>
            <a:cxnSpLocks/>
          </p:cNvCxnSpPr>
          <p:nvPr/>
        </p:nvCxnSpPr>
        <p:spPr>
          <a:xfrm flipV="1">
            <a:off x="1860438" y="2129766"/>
            <a:ext cx="0" cy="2175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3BD782-2688-46C3-8C69-769279083E19}"/>
              </a:ext>
            </a:extLst>
          </p:cNvPr>
          <p:cNvCxnSpPr>
            <a:cxnSpLocks/>
          </p:cNvCxnSpPr>
          <p:nvPr/>
        </p:nvCxnSpPr>
        <p:spPr>
          <a:xfrm flipH="1">
            <a:off x="1455190" y="2453010"/>
            <a:ext cx="201610"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99D6ADC8-B984-4C7A-94D3-030CC6F8BAF1}"/>
              </a:ext>
            </a:extLst>
          </p:cNvPr>
          <p:cNvSpPr txBox="1">
            <a:spLocks/>
          </p:cNvSpPr>
          <p:nvPr/>
        </p:nvSpPr>
        <p:spPr>
          <a:xfrm>
            <a:off x="1627775" y="223059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5" name="Text Placeholder 2">
            <a:extLst>
              <a:ext uri="{FF2B5EF4-FFF2-40B4-BE49-F238E27FC236}">
                <a16:creationId xmlns:a16="http://schemas.microsoft.com/office/drawing/2014/main" id="{0B73B5AB-8900-43F3-960B-432EDF19EBAC}"/>
              </a:ext>
            </a:extLst>
          </p:cNvPr>
          <p:cNvSpPr txBox="1">
            <a:spLocks/>
          </p:cNvSpPr>
          <p:nvPr/>
        </p:nvSpPr>
        <p:spPr>
          <a:xfrm>
            <a:off x="2099503" y="222332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cxnSp>
        <p:nvCxnSpPr>
          <p:cNvPr id="46" name="Straight Arrow Connector 45">
            <a:extLst>
              <a:ext uri="{FF2B5EF4-FFF2-40B4-BE49-F238E27FC236}">
                <a16:creationId xmlns:a16="http://schemas.microsoft.com/office/drawing/2014/main" id="{542757B8-35B2-4BB5-A9CC-8C76C0272E1F}"/>
              </a:ext>
            </a:extLst>
          </p:cNvPr>
          <p:cNvCxnSpPr>
            <a:cxnSpLocks/>
          </p:cNvCxnSpPr>
          <p:nvPr/>
        </p:nvCxnSpPr>
        <p:spPr>
          <a:xfrm flipH="1" flipV="1">
            <a:off x="2011898" y="2143152"/>
            <a:ext cx="215082" cy="1928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 Placeholder 2">
            <a:extLst>
              <a:ext uri="{FF2B5EF4-FFF2-40B4-BE49-F238E27FC236}">
                <a16:creationId xmlns:a16="http://schemas.microsoft.com/office/drawing/2014/main" id="{68F9EB8B-2380-46BD-86F3-0B021F9FC80B}"/>
              </a:ext>
            </a:extLst>
          </p:cNvPr>
          <p:cNvSpPr txBox="1">
            <a:spLocks/>
          </p:cNvSpPr>
          <p:nvPr/>
        </p:nvSpPr>
        <p:spPr>
          <a:xfrm>
            <a:off x="2446622" y="2233836"/>
            <a:ext cx="63351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max</a:t>
            </a:r>
          </a:p>
        </p:txBody>
      </p:sp>
      <p:cxnSp>
        <p:nvCxnSpPr>
          <p:cNvPr id="50" name="Straight Arrow Connector 49">
            <a:extLst>
              <a:ext uri="{FF2B5EF4-FFF2-40B4-BE49-F238E27FC236}">
                <a16:creationId xmlns:a16="http://schemas.microsoft.com/office/drawing/2014/main" id="{300FC52E-DC63-4D8D-B9EB-AB909FB20D0D}"/>
              </a:ext>
            </a:extLst>
          </p:cNvPr>
          <p:cNvCxnSpPr>
            <a:cxnSpLocks/>
          </p:cNvCxnSpPr>
          <p:nvPr/>
        </p:nvCxnSpPr>
        <p:spPr>
          <a:xfrm flipV="1">
            <a:off x="2800246" y="2120515"/>
            <a:ext cx="0" cy="217544"/>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0CEC4D-4838-455C-ABBE-9365553004BF}"/>
              </a:ext>
            </a:extLst>
          </p:cNvPr>
          <p:cNvCxnSpPr>
            <a:cxnSpLocks/>
          </p:cNvCxnSpPr>
          <p:nvPr/>
        </p:nvCxnSpPr>
        <p:spPr>
          <a:xfrm flipH="1">
            <a:off x="2394998" y="2443759"/>
            <a:ext cx="201610"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 Placeholder 2">
            <a:extLst>
              <a:ext uri="{FF2B5EF4-FFF2-40B4-BE49-F238E27FC236}">
                <a16:creationId xmlns:a16="http://schemas.microsoft.com/office/drawing/2014/main" id="{22693465-6F7C-4C28-B589-5D9CD7C23182}"/>
              </a:ext>
            </a:extLst>
          </p:cNvPr>
          <p:cNvSpPr txBox="1">
            <a:spLocks/>
          </p:cNvSpPr>
          <p:nvPr/>
        </p:nvSpPr>
        <p:spPr>
          <a:xfrm>
            <a:off x="2568423" y="221268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3" name="Text Placeholder 2">
            <a:extLst>
              <a:ext uri="{FF2B5EF4-FFF2-40B4-BE49-F238E27FC236}">
                <a16:creationId xmlns:a16="http://schemas.microsoft.com/office/drawing/2014/main" id="{900B12ED-9E84-4D29-9E7B-D71ADDE8AEAC}"/>
              </a:ext>
            </a:extLst>
          </p:cNvPr>
          <p:cNvSpPr txBox="1">
            <a:spLocks/>
          </p:cNvSpPr>
          <p:nvPr/>
        </p:nvSpPr>
        <p:spPr>
          <a:xfrm>
            <a:off x="3037343" y="220013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4" name="Text Placeholder 2">
            <a:extLst>
              <a:ext uri="{FF2B5EF4-FFF2-40B4-BE49-F238E27FC236}">
                <a16:creationId xmlns:a16="http://schemas.microsoft.com/office/drawing/2014/main" id="{5838AE76-81BD-43DA-9736-154B7AF7C670}"/>
              </a:ext>
            </a:extLst>
          </p:cNvPr>
          <p:cNvSpPr txBox="1">
            <a:spLocks/>
          </p:cNvSpPr>
          <p:nvPr/>
        </p:nvSpPr>
        <p:spPr>
          <a:xfrm>
            <a:off x="1622382"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5" name="Text Placeholder 2">
            <a:extLst>
              <a:ext uri="{FF2B5EF4-FFF2-40B4-BE49-F238E27FC236}">
                <a16:creationId xmlns:a16="http://schemas.microsoft.com/office/drawing/2014/main" id="{6A2EBA9F-C9E5-42F3-8E58-96BD7BD5D5FC}"/>
              </a:ext>
            </a:extLst>
          </p:cNvPr>
          <p:cNvSpPr txBox="1">
            <a:spLocks/>
          </p:cNvSpPr>
          <p:nvPr/>
        </p:nvSpPr>
        <p:spPr>
          <a:xfrm>
            <a:off x="2099503"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6" name="Text Placeholder 2">
            <a:extLst>
              <a:ext uri="{FF2B5EF4-FFF2-40B4-BE49-F238E27FC236}">
                <a16:creationId xmlns:a16="http://schemas.microsoft.com/office/drawing/2014/main" id="{2694D569-313E-4388-9733-159EF7F4C31D}"/>
              </a:ext>
            </a:extLst>
          </p:cNvPr>
          <p:cNvSpPr txBox="1">
            <a:spLocks/>
          </p:cNvSpPr>
          <p:nvPr/>
        </p:nvSpPr>
        <p:spPr>
          <a:xfrm>
            <a:off x="2572467"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7" name="Text Placeholder 2">
            <a:extLst>
              <a:ext uri="{FF2B5EF4-FFF2-40B4-BE49-F238E27FC236}">
                <a16:creationId xmlns:a16="http://schemas.microsoft.com/office/drawing/2014/main" id="{B0953617-72FB-443A-9D05-135A26C84469}"/>
              </a:ext>
            </a:extLst>
          </p:cNvPr>
          <p:cNvSpPr txBox="1">
            <a:spLocks/>
          </p:cNvSpPr>
          <p:nvPr/>
        </p:nvSpPr>
        <p:spPr>
          <a:xfrm>
            <a:off x="3037343" y="263672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cxnSp>
        <p:nvCxnSpPr>
          <p:cNvPr id="58" name="Straight Arrow Connector 57">
            <a:extLst>
              <a:ext uri="{FF2B5EF4-FFF2-40B4-BE49-F238E27FC236}">
                <a16:creationId xmlns:a16="http://schemas.microsoft.com/office/drawing/2014/main" id="{6B857424-EF79-48DD-A283-75B26A3F1F16}"/>
              </a:ext>
            </a:extLst>
          </p:cNvPr>
          <p:cNvCxnSpPr>
            <a:cxnSpLocks/>
          </p:cNvCxnSpPr>
          <p:nvPr/>
        </p:nvCxnSpPr>
        <p:spPr>
          <a:xfrm flipH="1" flipV="1">
            <a:off x="2949738" y="2556553"/>
            <a:ext cx="215082" cy="192845"/>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 Placeholder 2">
            <a:extLst>
              <a:ext uri="{FF2B5EF4-FFF2-40B4-BE49-F238E27FC236}">
                <a16:creationId xmlns:a16="http://schemas.microsoft.com/office/drawing/2014/main" id="{74330FB4-9E16-4700-A6B8-2E7F5934E34B}"/>
              </a:ext>
            </a:extLst>
          </p:cNvPr>
          <p:cNvSpPr txBox="1">
            <a:spLocks/>
          </p:cNvSpPr>
          <p:nvPr/>
        </p:nvSpPr>
        <p:spPr>
          <a:xfrm>
            <a:off x="3035236"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grpSp>
        <p:nvGrpSpPr>
          <p:cNvPr id="47" name="Google Shape;2228;p37">
            <a:extLst>
              <a:ext uri="{FF2B5EF4-FFF2-40B4-BE49-F238E27FC236}">
                <a16:creationId xmlns:a16="http://schemas.microsoft.com/office/drawing/2014/main" id="{4F4D85C6-6F0C-46DF-816B-6D2378F4D720}"/>
              </a:ext>
            </a:extLst>
          </p:cNvPr>
          <p:cNvGrpSpPr/>
          <p:nvPr/>
        </p:nvGrpSpPr>
        <p:grpSpPr>
          <a:xfrm>
            <a:off x="6666106" y="103779"/>
            <a:ext cx="1928834" cy="1776258"/>
            <a:chOff x="2012475" y="393272"/>
            <a:chExt cx="4440240" cy="4609126"/>
          </a:xfrm>
        </p:grpSpPr>
        <p:sp>
          <p:nvSpPr>
            <p:cNvPr id="48" name="Google Shape;2229;p37">
              <a:extLst>
                <a:ext uri="{FF2B5EF4-FFF2-40B4-BE49-F238E27FC236}">
                  <a16:creationId xmlns:a16="http://schemas.microsoft.com/office/drawing/2014/main" id="{0829BC90-6686-42C9-A007-C3239E0E6FA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230;p37">
              <a:extLst>
                <a:ext uri="{FF2B5EF4-FFF2-40B4-BE49-F238E27FC236}">
                  <a16:creationId xmlns:a16="http://schemas.microsoft.com/office/drawing/2014/main" id="{33A9ED16-FE83-40E9-B688-11A9FC7E3AA9}"/>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231;p37">
              <a:extLst>
                <a:ext uri="{FF2B5EF4-FFF2-40B4-BE49-F238E27FC236}">
                  <a16:creationId xmlns:a16="http://schemas.microsoft.com/office/drawing/2014/main" id="{F738EB2E-31E2-4248-9750-3358FFC7BEF0}"/>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232;p37">
              <a:extLst>
                <a:ext uri="{FF2B5EF4-FFF2-40B4-BE49-F238E27FC236}">
                  <a16:creationId xmlns:a16="http://schemas.microsoft.com/office/drawing/2014/main" id="{25C42463-D619-4B31-8246-454FF9906DCD}"/>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233;p37">
              <a:extLst>
                <a:ext uri="{FF2B5EF4-FFF2-40B4-BE49-F238E27FC236}">
                  <a16:creationId xmlns:a16="http://schemas.microsoft.com/office/drawing/2014/main" id="{DCF2630B-D028-402D-A820-623903618E05}"/>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234;p37">
              <a:extLst>
                <a:ext uri="{FF2B5EF4-FFF2-40B4-BE49-F238E27FC236}">
                  <a16:creationId xmlns:a16="http://schemas.microsoft.com/office/drawing/2014/main" id="{E70F453C-BE87-41C8-98EF-E8BF1B683DFA}"/>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235;p37">
              <a:extLst>
                <a:ext uri="{FF2B5EF4-FFF2-40B4-BE49-F238E27FC236}">
                  <a16:creationId xmlns:a16="http://schemas.microsoft.com/office/drawing/2014/main" id="{F53838BE-E651-4231-B325-A4871E3D13C8}"/>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236;p37">
              <a:extLst>
                <a:ext uri="{FF2B5EF4-FFF2-40B4-BE49-F238E27FC236}">
                  <a16:creationId xmlns:a16="http://schemas.microsoft.com/office/drawing/2014/main" id="{74EDB4E2-1BDC-4115-A0F8-4CC81D79990B}"/>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237;p37">
              <a:extLst>
                <a:ext uri="{FF2B5EF4-FFF2-40B4-BE49-F238E27FC236}">
                  <a16:creationId xmlns:a16="http://schemas.microsoft.com/office/drawing/2014/main" id="{373EE137-7C79-49AB-93AE-6F8B837D0E64}"/>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238;p37">
              <a:extLst>
                <a:ext uri="{FF2B5EF4-FFF2-40B4-BE49-F238E27FC236}">
                  <a16:creationId xmlns:a16="http://schemas.microsoft.com/office/drawing/2014/main" id="{A4A838D2-B5AA-41F6-9D13-5401B49C227B}"/>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239;p37">
              <a:extLst>
                <a:ext uri="{FF2B5EF4-FFF2-40B4-BE49-F238E27FC236}">
                  <a16:creationId xmlns:a16="http://schemas.microsoft.com/office/drawing/2014/main" id="{68DB69CD-5FE6-41F9-94F4-8647B9BA7D61}"/>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240;p37">
              <a:extLst>
                <a:ext uri="{FF2B5EF4-FFF2-40B4-BE49-F238E27FC236}">
                  <a16:creationId xmlns:a16="http://schemas.microsoft.com/office/drawing/2014/main" id="{4FAA2C1E-B6FD-4046-BF38-BB34F9151226}"/>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241;p37">
              <a:extLst>
                <a:ext uri="{FF2B5EF4-FFF2-40B4-BE49-F238E27FC236}">
                  <a16:creationId xmlns:a16="http://schemas.microsoft.com/office/drawing/2014/main" id="{0589E7E3-7EFC-4B12-BEA8-784CF180E344}"/>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242;p37">
              <a:extLst>
                <a:ext uri="{FF2B5EF4-FFF2-40B4-BE49-F238E27FC236}">
                  <a16:creationId xmlns:a16="http://schemas.microsoft.com/office/drawing/2014/main" id="{E5A5DE99-CCDD-402B-B579-5EED3C86ECF7}"/>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243;p37">
              <a:extLst>
                <a:ext uri="{FF2B5EF4-FFF2-40B4-BE49-F238E27FC236}">
                  <a16:creationId xmlns:a16="http://schemas.microsoft.com/office/drawing/2014/main" id="{927A41B7-94AA-4080-AC2E-D9081149F598}"/>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244;p37">
              <a:extLst>
                <a:ext uri="{FF2B5EF4-FFF2-40B4-BE49-F238E27FC236}">
                  <a16:creationId xmlns:a16="http://schemas.microsoft.com/office/drawing/2014/main" id="{89BB7E1D-DAF3-4B51-9437-9E938CB687EE}"/>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245;p37">
              <a:extLst>
                <a:ext uri="{FF2B5EF4-FFF2-40B4-BE49-F238E27FC236}">
                  <a16:creationId xmlns:a16="http://schemas.microsoft.com/office/drawing/2014/main" id="{62A9C276-D2CF-4DE0-87FA-5683236E6C6B}"/>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246;p37">
              <a:extLst>
                <a:ext uri="{FF2B5EF4-FFF2-40B4-BE49-F238E27FC236}">
                  <a16:creationId xmlns:a16="http://schemas.microsoft.com/office/drawing/2014/main" id="{CA3D0DC2-701D-4E77-A35B-42A7D268A9C2}"/>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247;p37">
              <a:extLst>
                <a:ext uri="{FF2B5EF4-FFF2-40B4-BE49-F238E27FC236}">
                  <a16:creationId xmlns:a16="http://schemas.microsoft.com/office/drawing/2014/main" id="{3B0CCE26-0A89-4A33-BA67-6A0158048D8E}"/>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248;p37">
              <a:extLst>
                <a:ext uri="{FF2B5EF4-FFF2-40B4-BE49-F238E27FC236}">
                  <a16:creationId xmlns:a16="http://schemas.microsoft.com/office/drawing/2014/main" id="{6135AE18-AE2F-4B0D-80EF-177A4E3AE200}"/>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249;p37">
              <a:extLst>
                <a:ext uri="{FF2B5EF4-FFF2-40B4-BE49-F238E27FC236}">
                  <a16:creationId xmlns:a16="http://schemas.microsoft.com/office/drawing/2014/main" id="{762E9D24-A428-4846-A9F8-4E7F886961C7}"/>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250;p37">
              <a:extLst>
                <a:ext uri="{FF2B5EF4-FFF2-40B4-BE49-F238E27FC236}">
                  <a16:creationId xmlns:a16="http://schemas.microsoft.com/office/drawing/2014/main" id="{1DC64EBA-58DE-4675-933C-97769994941D}"/>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251;p37">
              <a:extLst>
                <a:ext uri="{FF2B5EF4-FFF2-40B4-BE49-F238E27FC236}">
                  <a16:creationId xmlns:a16="http://schemas.microsoft.com/office/drawing/2014/main" id="{5C45B39C-DDC2-4AC0-A696-21AA01A5D30E}"/>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252;p37">
              <a:extLst>
                <a:ext uri="{FF2B5EF4-FFF2-40B4-BE49-F238E27FC236}">
                  <a16:creationId xmlns:a16="http://schemas.microsoft.com/office/drawing/2014/main" id="{CB1CCAC9-B59A-4CC2-8FE8-AC009CAF2135}"/>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253;p37">
              <a:extLst>
                <a:ext uri="{FF2B5EF4-FFF2-40B4-BE49-F238E27FC236}">
                  <a16:creationId xmlns:a16="http://schemas.microsoft.com/office/drawing/2014/main" id="{4E6F5C74-B302-40B6-921C-8C3CD803163D}"/>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254;p37">
              <a:extLst>
                <a:ext uri="{FF2B5EF4-FFF2-40B4-BE49-F238E27FC236}">
                  <a16:creationId xmlns:a16="http://schemas.microsoft.com/office/drawing/2014/main" id="{2E1F54B1-B0AE-4EF6-8580-69B4531A4CF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255;p37">
              <a:extLst>
                <a:ext uri="{FF2B5EF4-FFF2-40B4-BE49-F238E27FC236}">
                  <a16:creationId xmlns:a16="http://schemas.microsoft.com/office/drawing/2014/main" id="{E554D5C2-A7A0-4A43-A8E3-6EBFCE3D04F4}"/>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256;p37">
              <a:extLst>
                <a:ext uri="{FF2B5EF4-FFF2-40B4-BE49-F238E27FC236}">
                  <a16:creationId xmlns:a16="http://schemas.microsoft.com/office/drawing/2014/main" id="{D0895006-A4B6-4E3F-A77B-3B8A38AED523}"/>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257;p37">
              <a:extLst>
                <a:ext uri="{FF2B5EF4-FFF2-40B4-BE49-F238E27FC236}">
                  <a16:creationId xmlns:a16="http://schemas.microsoft.com/office/drawing/2014/main" id="{C09023D4-0DAF-44C1-BA1C-FCDED53AFDAC}"/>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258;p37">
              <a:extLst>
                <a:ext uri="{FF2B5EF4-FFF2-40B4-BE49-F238E27FC236}">
                  <a16:creationId xmlns:a16="http://schemas.microsoft.com/office/drawing/2014/main" id="{30633D18-5E0F-490D-80F4-997A45FA836E}"/>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259;p37">
              <a:extLst>
                <a:ext uri="{FF2B5EF4-FFF2-40B4-BE49-F238E27FC236}">
                  <a16:creationId xmlns:a16="http://schemas.microsoft.com/office/drawing/2014/main" id="{180CBE44-656E-45C5-BF6B-AE421553A43A}"/>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260;p37">
              <a:extLst>
                <a:ext uri="{FF2B5EF4-FFF2-40B4-BE49-F238E27FC236}">
                  <a16:creationId xmlns:a16="http://schemas.microsoft.com/office/drawing/2014/main" id="{55FC1CA6-A8B1-4897-9BDF-EEA9860BBF69}"/>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261;p37">
              <a:extLst>
                <a:ext uri="{FF2B5EF4-FFF2-40B4-BE49-F238E27FC236}">
                  <a16:creationId xmlns:a16="http://schemas.microsoft.com/office/drawing/2014/main" id="{19C31012-8A78-4B8F-B6E2-C27C4A17367D}"/>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262;p37">
              <a:extLst>
                <a:ext uri="{FF2B5EF4-FFF2-40B4-BE49-F238E27FC236}">
                  <a16:creationId xmlns:a16="http://schemas.microsoft.com/office/drawing/2014/main" id="{B11CD136-173A-40C2-B0F1-5BEF9C9E7D75}"/>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263;p37">
              <a:extLst>
                <a:ext uri="{FF2B5EF4-FFF2-40B4-BE49-F238E27FC236}">
                  <a16:creationId xmlns:a16="http://schemas.microsoft.com/office/drawing/2014/main" id="{C0A71C58-E7B9-4B04-8863-05AD421A1A8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64;p37">
              <a:extLst>
                <a:ext uri="{FF2B5EF4-FFF2-40B4-BE49-F238E27FC236}">
                  <a16:creationId xmlns:a16="http://schemas.microsoft.com/office/drawing/2014/main" id="{FCEAB207-0DEB-44E6-AAF0-EA031359FA53}"/>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65;p37">
              <a:extLst>
                <a:ext uri="{FF2B5EF4-FFF2-40B4-BE49-F238E27FC236}">
                  <a16:creationId xmlns:a16="http://schemas.microsoft.com/office/drawing/2014/main" id="{1EA14123-4C6A-410D-8C50-0CB135BE2236}"/>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266;p37">
              <a:extLst>
                <a:ext uri="{FF2B5EF4-FFF2-40B4-BE49-F238E27FC236}">
                  <a16:creationId xmlns:a16="http://schemas.microsoft.com/office/drawing/2014/main" id="{9DB7B281-F144-4454-BDBB-EA174947309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267;p37">
              <a:extLst>
                <a:ext uri="{FF2B5EF4-FFF2-40B4-BE49-F238E27FC236}">
                  <a16:creationId xmlns:a16="http://schemas.microsoft.com/office/drawing/2014/main" id="{24BE0B40-3D60-484A-A599-1464648039F1}"/>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268;p37">
              <a:extLst>
                <a:ext uri="{FF2B5EF4-FFF2-40B4-BE49-F238E27FC236}">
                  <a16:creationId xmlns:a16="http://schemas.microsoft.com/office/drawing/2014/main" id="{CA6F5064-A8F4-40E1-BF8A-AC3CDDFA204D}"/>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269;p37">
              <a:extLst>
                <a:ext uri="{FF2B5EF4-FFF2-40B4-BE49-F238E27FC236}">
                  <a16:creationId xmlns:a16="http://schemas.microsoft.com/office/drawing/2014/main" id="{01981168-E776-44C2-8AF9-E8B0B6758085}"/>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270;p37">
              <a:extLst>
                <a:ext uri="{FF2B5EF4-FFF2-40B4-BE49-F238E27FC236}">
                  <a16:creationId xmlns:a16="http://schemas.microsoft.com/office/drawing/2014/main" id="{C4F1C895-D7E7-47B7-8CBE-3651AF38CE89}"/>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271;p37">
              <a:extLst>
                <a:ext uri="{FF2B5EF4-FFF2-40B4-BE49-F238E27FC236}">
                  <a16:creationId xmlns:a16="http://schemas.microsoft.com/office/drawing/2014/main" id="{44E8C5B4-EF57-46DA-B32E-9AC7BDFA7793}"/>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272;p37">
              <a:extLst>
                <a:ext uri="{FF2B5EF4-FFF2-40B4-BE49-F238E27FC236}">
                  <a16:creationId xmlns:a16="http://schemas.microsoft.com/office/drawing/2014/main" id="{5C78DEB1-735F-4D65-83BA-28BCFF7E0836}"/>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273;p37">
              <a:extLst>
                <a:ext uri="{FF2B5EF4-FFF2-40B4-BE49-F238E27FC236}">
                  <a16:creationId xmlns:a16="http://schemas.microsoft.com/office/drawing/2014/main" id="{85051BDA-46B7-4D07-AAED-1FE858A47B6A}"/>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274;p37">
              <a:extLst>
                <a:ext uri="{FF2B5EF4-FFF2-40B4-BE49-F238E27FC236}">
                  <a16:creationId xmlns:a16="http://schemas.microsoft.com/office/drawing/2014/main" id="{57FE8E75-43A7-4DB4-89D3-DAC665ABCE4C}"/>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275;p37">
              <a:extLst>
                <a:ext uri="{FF2B5EF4-FFF2-40B4-BE49-F238E27FC236}">
                  <a16:creationId xmlns:a16="http://schemas.microsoft.com/office/drawing/2014/main" id="{8F2EB614-E9CA-4573-99B9-432A12E8F39A}"/>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276;p37">
              <a:extLst>
                <a:ext uri="{FF2B5EF4-FFF2-40B4-BE49-F238E27FC236}">
                  <a16:creationId xmlns:a16="http://schemas.microsoft.com/office/drawing/2014/main" id="{F09B2C43-1C74-44B0-B231-ED8ECE339A17}"/>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277;p37">
              <a:extLst>
                <a:ext uri="{FF2B5EF4-FFF2-40B4-BE49-F238E27FC236}">
                  <a16:creationId xmlns:a16="http://schemas.microsoft.com/office/drawing/2014/main" id="{B731BCE7-F314-46D0-BA9A-BB6E3CEE2D51}"/>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278;p37">
              <a:extLst>
                <a:ext uri="{FF2B5EF4-FFF2-40B4-BE49-F238E27FC236}">
                  <a16:creationId xmlns:a16="http://schemas.microsoft.com/office/drawing/2014/main" id="{610C02CF-218D-496C-BC66-6D9B11A35F8A}"/>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279;p37">
              <a:extLst>
                <a:ext uri="{FF2B5EF4-FFF2-40B4-BE49-F238E27FC236}">
                  <a16:creationId xmlns:a16="http://schemas.microsoft.com/office/drawing/2014/main" id="{0ED9D0B2-0F0E-4043-984F-8C3B7476FE6D}"/>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280;p37">
              <a:extLst>
                <a:ext uri="{FF2B5EF4-FFF2-40B4-BE49-F238E27FC236}">
                  <a16:creationId xmlns:a16="http://schemas.microsoft.com/office/drawing/2014/main" id="{4DEC337B-313C-4B33-973B-F2AC4F4CC2B6}"/>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281;p37">
              <a:extLst>
                <a:ext uri="{FF2B5EF4-FFF2-40B4-BE49-F238E27FC236}">
                  <a16:creationId xmlns:a16="http://schemas.microsoft.com/office/drawing/2014/main" id="{E31CB264-6FD2-43C2-95C2-51F236754E9C}"/>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282;p37">
              <a:extLst>
                <a:ext uri="{FF2B5EF4-FFF2-40B4-BE49-F238E27FC236}">
                  <a16:creationId xmlns:a16="http://schemas.microsoft.com/office/drawing/2014/main" id="{60AEC95A-EECF-439A-ABB9-454B0C230194}"/>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283;p37">
              <a:extLst>
                <a:ext uri="{FF2B5EF4-FFF2-40B4-BE49-F238E27FC236}">
                  <a16:creationId xmlns:a16="http://schemas.microsoft.com/office/drawing/2014/main" id="{06763E7D-2040-4DD2-821C-2586EAA78C8E}"/>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284;p37">
              <a:extLst>
                <a:ext uri="{FF2B5EF4-FFF2-40B4-BE49-F238E27FC236}">
                  <a16:creationId xmlns:a16="http://schemas.microsoft.com/office/drawing/2014/main" id="{966C2DEC-B8DF-4B63-9897-F4A6820314E5}"/>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285;p37">
              <a:extLst>
                <a:ext uri="{FF2B5EF4-FFF2-40B4-BE49-F238E27FC236}">
                  <a16:creationId xmlns:a16="http://schemas.microsoft.com/office/drawing/2014/main" id="{CADF6E1C-87C7-4826-AC6F-4B0E43FD9164}"/>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286;p37">
              <a:extLst>
                <a:ext uri="{FF2B5EF4-FFF2-40B4-BE49-F238E27FC236}">
                  <a16:creationId xmlns:a16="http://schemas.microsoft.com/office/drawing/2014/main" id="{E12CE4CA-9494-42FD-A6B4-A6EA6968CE84}"/>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287;p37">
              <a:extLst>
                <a:ext uri="{FF2B5EF4-FFF2-40B4-BE49-F238E27FC236}">
                  <a16:creationId xmlns:a16="http://schemas.microsoft.com/office/drawing/2014/main" id="{A19FB270-C8FE-42BF-9D62-C1EF49F20C58}"/>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288;p37">
              <a:extLst>
                <a:ext uri="{FF2B5EF4-FFF2-40B4-BE49-F238E27FC236}">
                  <a16:creationId xmlns:a16="http://schemas.microsoft.com/office/drawing/2014/main" id="{795C1EC5-AA3C-44CB-AB78-D72208FF3BCB}"/>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289;p37">
              <a:extLst>
                <a:ext uri="{FF2B5EF4-FFF2-40B4-BE49-F238E27FC236}">
                  <a16:creationId xmlns:a16="http://schemas.microsoft.com/office/drawing/2014/main" id="{AA0928E5-70DE-45C9-9D25-4A6DCE9B1781}"/>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290;p37">
              <a:extLst>
                <a:ext uri="{FF2B5EF4-FFF2-40B4-BE49-F238E27FC236}">
                  <a16:creationId xmlns:a16="http://schemas.microsoft.com/office/drawing/2014/main" id="{FDDCDAEA-1BB6-458E-91C8-2F1A357058C9}"/>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291;p37">
              <a:extLst>
                <a:ext uri="{FF2B5EF4-FFF2-40B4-BE49-F238E27FC236}">
                  <a16:creationId xmlns:a16="http://schemas.microsoft.com/office/drawing/2014/main" id="{7B5A47C2-6569-4BF4-801B-013C04D29E2F}"/>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292;p37">
              <a:extLst>
                <a:ext uri="{FF2B5EF4-FFF2-40B4-BE49-F238E27FC236}">
                  <a16:creationId xmlns:a16="http://schemas.microsoft.com/office/drawing/2014/main" id="{B16B87F7-5325-42E5-B7BD-E4D0539FCC7F}"/>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293;p37">
              <a:extLst>
                <a:ext uri="{FF2B5EF4-FFF2-40B4-BE49-F238E27FC236}">
                  <a16:creationId xmlns:a16="http://schemas.microsoft.com/office/drawing/2014/main" id="{8ED9443E-F82D-42F7-B466-B5D142EDB21F}"/>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294;p37">
              <a:extLst>
                <a:ext uri="{FF2B5EF4-FFF2-40B4-BE49-F238E27FC236}">
                  <a16:creationId xmlns:a16="http://schemas.microsoft.com/office/drawing/2014/main" id="{62EE1AA5-4D16-4282-8B0A-C3C5479C18D8}"/>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295;p37">
              <a:extLst>
                <a:ext uri="{FF2B5EF4-FFF2-40B4-BE49-F238E27FC236}">
                  <a16:creationId xmlns:a16="http://schemas.microsoft.com/office/drawing/2014/main" id="{0A2D7BF6-1AD9-4C2D-BBF5-F0FFFFCB93CF}"/>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296;p37">
              <a:extLst>
                <a:ext uri="{FF2B5EF4-FFF2-40B4-BE49-F238E27FC236}">
                  <a16:creationId xmlns:a16="http://schemas.microsoft.com/office/drawing/2014/main" id="{F9B92BF3-1E5B-47A9-A251-F70E449DBA95}"/>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297;p37">
              <a:extLst>
                <a:ext uri="{FF2B5EF4-FFF2-40B4-BE49-F238E27FC236}">
                  <a16:creationId xmlns:a16="http://schemas.microsoft.com/office/drawing/2014/main" id="{C4AF0629-695A-4731-8448-05C43B6EE18A}"/>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298;p37">
              <a:extLst>
                <a:ext uri="{FF2B5EF4-FFF2-40B4-BE49-F238E27FC236}">
                  <a16:creationId xmlns:a16="http://schemas.microsoft.com/office/drawing/2014/main" id="{80FAF3F1-6183-468D-B347-ABBD2C9412B1}"/>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299;p37">
              <a:extLst>
                <a:ext uri="{FF2B5EF4-FFF2-40B4-BE49-F238E27FC236}">
                  <a16:creationId xmlns:a16="http://schemas.microsoft.com/office/drawing/2014/main" id="{DECE9081-15E8-4BB9-A58A-B44934C6B600}"/>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300;p37">
              <a:extLst>
                <a:ext uri="{FF2B5EF4-FFF2-40B4-BE49-F238E27FC236}">
                  <a16:creationId xmlns:a16="http://schemas.microsoft.com/office/drawing/2014/main" id="{041BE8CB-5FBA-4F69-BA8A-2879804D37F8}"/>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301;p37">
              <a:extLst>
                <a:ext uri="{FF2B5EF4-FFF2-40B4-BE49-F238E27FC236}">
                  <a16:creationId xmlns:a16="http://schemas.microsoft.com/office/drawing/2014/main" id="{26A1449B-F0C4-4DB9-8C62-41457BF5AE3B}"/>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302;p37">
              <a:extLst>
                <a:ext uri="{FF2B5EF4-FFF2-40B4-BE49-F238E27FC236}">
                  <a16:creationId xmlns:a16="http://schemas.microsoft.com/office/drawing/2014/main" id="{88F00B75-3488-4F20-AB82-4581F99AC378}"/>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303;p37">
              <a:extLst>
                <a:ext uri="{FF2B5EF4-FFF2-40B4-BE49-F238E27FC236}">
                  <a16:creationId xmlns:a16="http://schemas.microsoft.com/office/drawing/2014/main" id="{27E955B2-14C7-4748-B729-714B8DB0AABC}"/>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04;p37">
              <a:extLst>
                <a:ext uri="{FF2B5EF4-FFF2-40B4-BE49-F238E27FC236}">
                  <a16:creationId xmlns:a16="http://schemas.microsoft.com/office/drawing/2014/main" id="{F3173636-8BD4-40D8-8FF4-CD5EFA101CF2}"/>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05;p37">
              <a:extLst>
                <a:ext uri="{FF2B5EF4-FFF2-40B4-BE49-F238E27FC236}">
                  <a16:creationId xmlns:a16="http://schemas.microsoft.com/office/drawing/2014/main" id="{EBE3B33E-4D85-4E12-9F15-648101DEDD73}"/>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06;p37">
              <a:extLst>
                <a:ext uri="{FF2B5EF4-FFF2-40B4-BE49-F238E27FC236}">
                  <a16:creationId xmlns:a16="http://schemas.microsoft.com/office/drawing/2014/main" id="{7CBB9AB9-6748-4FA7-8EAC-734D5DBF8137}"/>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07;p37">
              <a:extLst>
                <a:ext uri="{FF2B5EF4-FFF2-40B4-BE49-F238E27FC236}">
                  <a16:creationId xmlns:a16="http://schemas.microsoft.com/office/drawing/2014/main" id="{AD2E49B6-FE56-498F-BA7E-A017A9C5C664}"/>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08;p37">
              <a:extLst>
                <a:ext uri="{FF2B5EF4-FFF2-40B4-BE49-F238E27FC236}">
                  <a16:creationId xmlns:a16="http://schemas.microsoft.com/office/drawing/2014/main" id="{3850D93A-9B34-4D83-A013-7B8563D31959}"/>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09;p37">
              <a:extLst>
                <a:ext uri="{FF2B5EF4-FFF2-40B4-BE49-F238E27FC236}">
                  <a16:creationId xmlns:a16="http://schemas.microsoft.com/office/drawing/2014/main" id="{8A7025CE-CCFA-42BB-882A-3A33C2DB0D82}"/>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10;p37">
              <a:extLst>
                <a:ext uri="{FF2B5EF4-FFF2-40B4-BE49-F238E27FC236}">
                  <a16:creationId xmlns:a16="http://schemas.microsoft.com/office/drawing/2014/main" id="{C41C5858-7CC1-4E8F-BB82-09F4E32807A6}"/>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11;p37">
              <a:extLst>
                <a:ext uri="{FF2B5EF4-FFF2-40B4-BE49-F238E27FC236}">
                  <a16:creationId xmlns:a16="http://schemas.microsoft.com/office/drawing/2014/main" id="{4D42820D-811C-41E3-A25E-516E49E481BA}"/>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12;p37">
              <a:extLst>
                <a:ext uri="{FF2B5EF4-FFF2-40B4-BE49-F238E27FC236}">
                  <a16:creationId xmlns:a16="http://schemas.microsoft.com/office/drawing/2014/main" id="{B01B0AAE-1A92-44F1-891C-ABEC22913AC9}"/>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13;p37">
              <a:extLst>
                <a:ext uri="{FF2B5EF4-FFF2-40B4-BE49-F238E27FC236}">
                  <a16:creationId xmlns:a16="http://schemas.microsoft.com/office/drawing/2014/main" id="{68DF1AE6-FB0D-4BF5-80BA-A3305ADC8591}"/>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14;p37">
              <a:extLst>
                <a:ext uri="{FF2B5EF4-FFF2-40B4-BE49-F238E27FC236}">
                  <a16:creationId xmlns:a16="http://schemas.microsoft.com/office/drawing/2014/main" id="{7FE574E9-0175-436D-9060-2916A86F3219}"/>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15;p37">
              <a:extLst>
                <a:ext uri="{FF2B5EF4-FFF2-40B4-BE49-F238E27FC236}">
                  <a16:creationId xmlns:a16="http://schemas.microsoft.com/office/drawing/2014/main" id="{F64D3B1E-489F-4939-9BB3-C604FCC71CD7}"/>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16;p37">
              <a:extLst>
                <a:ext uri="{FF2B5EF4-FFF2-40B4-BE49-F238E27FC236}">
                  <a16:creationId xmlns:a16="http://schemas.microsoft.com/office/drawing/2014/main" id="{A2F956DB-6B26-47B3-B89B-437558CEF3DC}"/>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17;p37">
              <a:extLst>
                <a:ext uri="{FF2B5EF4-FFF2-40B4-BE49-F238E27FC236}">
                  <a16:creationId xmlns:a16="http://schemas.microsoft.com/office/drawing/2014/main" id="{AC81B8DF-F3C4-4B1E-9884-25CEE434BB2A}"/>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18;p37">
              <a:extLst>
                <a:ext uri="{FF2B5EF4-FFF2-40B4-BE49-F238E27FC236}">
                  <a16:creationId xmlns:a16="http://schemas.microsoft.com/office/drawing/2014/main" id="{8AD90C59-E3DC-4795-8F47-C654E561E923}"/>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19;p37">
              <a:extLst>
                <a:ext uri="{FF2B5EF4-FFF2-40B4-BE49-F238E27FC236}">
                  <a16:creationId xmlns:a16="http://schemas.microsoft.com/office/drawing/2014/main" id="{8638A3E5-68C6-4A13-A50E-43F880D0E4EE}"/>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20;p37">
              <a:extLst>
                <a:ext uri="{FF2B5EF4-FFF2-40B4-BE49-F238E27FC236}">
                  <a16:creationId xmlns:a16="http://schemas.microsoft.com/office/drawing/2014/main" id="{3C67E5AB-B2ED-4DD2-95A8-38FA4962A1B1}"/>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21;p37">
              <a:extLst>
                <a:ext uri="{FF2B5EF4-FFF2-40B4-BE49-F238E27FC236}">
                  <a16:creationId xmlns:a16="http://schemas.microsoft.com/office/drawing/2014/main" id="{78F803CC-17F7-4192-9C96-C9F8090AFCAD}"/>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Text Placeholder 2">
            <a:extLst>
              <a:ext uri="{FF2B5EF4-FFF2-40B4-BE49-F238E27FC236}">
                <a16:creationId xmlns:a16="http://schemas.microsoft.com/office/drawing/2014/main" id="{24B354C1-848B-4ABF-B864-79162F33A4F6}"/>
              </a:ext>
            </a:extLst>
          </p:cNvPr>
          <p:cNvSpPr txBox="1">
            <a:spLocks/>
          </p:cNvSpPr>
          <p:nvPr/>
        </p:nvSpPr>
        <p:spPr>
          <a:xfrm>
            <a:off x="3194515" y="2682643"/>
            <a:ext cx="290273" cy="2846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dirty="0">
                <a:solidFill>
                  <a:schemeClr val="tx1"/>
                </a:solidFill>
                <a:latin typeface="Times New Roman" panose="020206030504050203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a:t>
            </a:r>
            <a:r>
              <a:rPr lang="en-US" sz="1200" b="1" dirty="0">
                <a:solidFill>
                  <a:schemeClr val="tx1"/>
                </a:solidFill>
                <a:latin typeface="Times New Roman" panose="02020603050405020304" pitchFamily="18" charset="0"/>
                <a:cs typeface="Times New Roman" panose="02020603050405020304" pitchFamily="18" charset="0"/>
              </a:rPr>
              <a:t>	</a:t>
            </a:r>
          </a:p>
        </p:txBody>
      </p:sp>
      <p:sp>
        <p:nvSpPr>
          <p:cNvPr id="154" name="Text Placeholder 2">
            <a:extLst>
              <a:ext uri="{FF2B5EF4-FFF2-40B4-BE49-F238E27FC236}">
                <a16:creationId xmlns:a16="http://schemas.microsoft.com/office/drawing/2014/main" id="{3E3FBD05-E7B0-4BB8-8298-DD0A7766BCEB}"/>
              </a:ext>
            </a:extLst>
          </p:cNvPr>
          <p:cNvSpPr txBox="1">
            <a:spLocks/>
          </p:cNvSpPr>
          <p:nvPr/>
        </p:nvSpPr>
        <p:spPr>
          <a:xfrm>
            <a:off x="2255195" y="2272618"/>
            <a:ext cx="290273" cy="2846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dirty="0">
                <a:solidFill>
                  <a:schemeClr val="tx1"/>
                </a:solidFill>
                <a:latin typeface="Times New Roman" panose="02020603050405020304" pitchFamily="18" charset="0"/>
                <a:cs typeface="Times New Roman" panose="02020603050405020304" pitchFamily="18" charset="0"/>
              </a:rPr>
              <a:t>+</a:t>
            </a:r>
            <a:r>
              <a:rPr lang="en-US" sz="1200" dirty="0">
                <a:solidFill>
                  <a:schemeClr val="tx1"/>
                </a:solidFill>
                <a:latin typeface="Times New Roman" panose="02020603050405020304" pitchFamily="18" charset="0"/>
                <a:cs typeface="Times New Roman" panose="02020603050405020304" pitchFamily="18" charset="0"/>
              </a:rPr>
              <a:t> </a:t>
            </a:r>
            <a:r>
              <a:rPr lang="en-US" sz="1200" b="1" dirty="0">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310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46"/>
                                        </p:tgtEl>
                                      </p:cBhvr>
                                    </p:animEffect>
                                    <p:set>
                                      <p:cBhvr>
                                        <p:cTn id="72" dur="1" fill="hold">
                                          <p:stCondLst>
                                            <p:cond delay="499"/>
                                          </p:stCondLst>
                                        </p:cTn>
                                        <p:tgtEl>
                                          <p:spTgt spid="46"/>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54"/>
                                        </p:tgtEl>
                                      </p:cBhvr>
                                    </p:animEffect>
                                    <p:set>
                                      <p:cBhvr>
                                        <p:cTn id="75" dur="1" fill="hold">
                                          <p:stCondLst>
                                            <p:cond delay="499"/>
                                          </p:stCondLst>
                                        </p:cTn>
                                        <p:tgtEl>
                                          <p:spTgt spid="15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51"/>
                                        </p:tgtEl>
                                      </p:cBhvr>
                                    </p:animEffect>
                                    <p:set>
                                      <p:cBhvr>
                                        <p:cTn id="91" dur="1" fill="hold">
                                          <p:stCondLst>
                                            <p:cond delay="499"/>
                                          </p:stCondLst>
                                        </p:cTn>
                                        <p:tgtEl>
                                          <p:spTgt spid="51"/>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50"/>
                                        </p:tgtEl>
                                      </p:cBhvr>
                                    </p:animEffect>
                                    <p:set>
                                      <p:cBhvr>
                                        <p:cTn id="94" dur="1" fill="hold">
                                          <p:stCondLst>
                                            <p:cond delay="499"/>
                                          </p:stCondLst>
                                        </p:cTn>
                                        <p:tgtEl>
                                          <p:spTgt spid="5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49"/>
                                        </p:tgtEl>
                                      </p:cBhvr>
                                    </p:animEffect>
                                    <p:set>
                                      <p:cBhvr>
                                        <p:cTn id="97" dur="1" fill="hold">
                                          <p:stCondLst>
                                            <p:cond delay="499"/>
                                          </p:stCondLst>
                                        </p:cTn>
                                        <p:tgtEl>
                                          <p:spTgt spid="49"/>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5"/>
                                        </p:tgtEl>
                                        <p:attrNameLst>
                                          <p:attrName>style.visibility</p:attrName>
                                        </p:attrNameLst>
                                      </p:cBhvr>
                                      <p:to>
                                        <p:strVal val="visible"/>
                                      </p:to>
                                    </p:set>
                                    <p:animEffect transition="in" filter="fade">
                                      <p:cBhvr>
                                        <p:cTn id="115" dur="500"/>
                                        <p:tgtEl>
                                          <p:spTgt spid="5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8"/>
                                        </p:tgtEl>
                                        <p:attrNameLst>
                                          <p:attrName>style.visibility</p:attrName>
                                        </p:attrNameLst>
                                      </p:cBhvr>
                                      <p:to>
                                        <p:strVal val="visible"/>
                                      </p:to>
                                    </p:set>
                                    <p:animEffect transition="in" filter="fade">
                                      <p:cBhvr>
                                        <p:cTn id="125" dur="500"/>
                                        <p:tgtEl>
                                          <p:spTgt spid="5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fade">
                                      <p:cBhvr>
                                        <p:cTn id="128" dur="500"/>
                                        <p:tgtEl>
                                          <p:spTgt spid="5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fade">
                                      <p:cBhvr>
                                        <p:cTn id="131" dur="500"/>
                                        <p:tgtEl>
                                          <p:spTgt spid="15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nodeType="clickEffect">
                                  <p:stCondLst>
                                    <p:cond delay="0"/>
                                  </p:stCondLst>
                                  <p:childTnLst>
                                    <p:animEffect transition="out" filter="fade">
                                      <p:cBhvr>
                                        <p:cTn id="135" dur="500"/>
                                        <p:tgtEl>
                                          <p:spTgt spid="58"/>
                                        </p:tgtEl>
                                      </p:cBhvr>
                                    </p:animEffect>
                                    <p:set>
                                      <p:cBhvr>
                                        <p:cTn id="136" dur="1" fill="hold">
                                          <p:stCondLst>
                                            <p:cond delay="499"/>
                                          </p:stCondLst>
                                        </p:cTn>
                                        <p:tgtEl>
                                          <p:spTgt spid="58"/>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57"/>
                                        </p:tgtEl>
                                      </p:cBhvr>
                                    </p:animEffect>
                                    <p:set>
                                      <p:cBhvr>
                                        <p:cTn id="139" dur="1" fill="hold">
                                          <p:stCondLst>
                                            <p:cond delay="499"/>
                                          </p:stCondLst>
                                        </p:cTn>
                                        <p:tgtEl>
                                          <p:spTgt spid="5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153"/>
                                        </p:tgtEl>
                                      </p:cBhvr>
                                    </p:animEffect>
                                    <p:set>
                                      <p:cBhvr>
                                        <p:cTn id="142" dur="1" fill="hold">
                                          <p:stCondLst>
                                            <p:cond delay="499"/>
                                          </p:stCondLst>
                                        </p:cTn>
                                        <p:tgtEl>
                                          <p:spTgt spid="153"/>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fade">
                                      <p:cBhvr>
                                        <p:cTn id="14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p:bldP spid="22" grpId="0"/>
      <p:bldP spid="23" grpId="0"/>
      <p:bldP spid="24" grpId="0"/>
      <p:bldP spid="35" grpId="0"/>
      <p:bldP spid="35" grpId="1"/>
      <p:bldP spid="44" grpId="0"/>
      <p:bldP spid="45" grpId="0"/>
      <p:bldP spid="49" grpId="0"/>
      <p:bldP spid="49" grpId="1"/>
      <p:bldP spid="52" grpId="0"/>
      <p:bldP spid="53" grpId="0"/>
      <p:bldP spid="54" grpId="0"/>
      <p:bldP spid="55" grpId="0"/>
      <p:bldP spid="56" grpId="0"/>
      <p:bldP spid="57" grpId="0"/>
      <p:bldP spid="57" grpId="1"/>
      <p:bldP spid="59" grpId="0"/>
      <p:bldP spid="153" grpId="0"/>
      <p:bldP spid="153" grpId="1"/>
      <p:bldP spid="154" grpId="0"/>
      <p:bldP spid="15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47</a:t>
            </a:fld>
            <a:endParaRPr/>
          </a:p>
        </p:txBody>
      </p:sp>
      <p:sp>
        <p:nvSpPr>
          <p:cNvPr id="147" name="Google Shape;343;p13">
            <a:extLst>
              <a:ext uri="{FF2B5EF4-FFF2-40B4-BE49-F238E27FC236}">
                <a16:creationId xmlns:a16="http://schemas.microsoft.com/office/drawing/2014/main" id="{94F1CDF4-1489-4934-B77A-0CE1AB72C08B}"/>
              </a:ext>
            </a:extLst>
          </p:cNvPr>
          <p:cNvSpPr txBox="1">
            <a:spLocks/>
          </p:cNvSpPr>
          <p:nvPr/>
        </p:nvSpPr>
        <p:spPr>
          <a:xfrm>
            <a:off x="378672" y="541265"/>
            <a:ext cx="6520216" cy="5424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en-US" sz="3400" dirty="0">
                <a:latin typeface="Times New Roman" panose="02020603050405020304" pitchFamily="18" charset="0"/>
                <a:cs typeface="Times New Roman" panose="02020603050405020304" pitchFamily="18" charset="0"/>
              </a:rPr>
              <a:t>Tabulation</a:t>
            </a:r>
            <a:r>
              <a:rPr lang="vi-VN" sz="3400"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Bottom up </a:t>
            </a:r>
            <a:r>
              <a:rPr lang="vi-VN" sz="3400" dirty="0">
                <a:latin typeface="Times New Roman" panose="02020603050405020304" pitchFamily="18" charset="0"/>
                <a:cs typeface="Times New Roman" panose="02020603050405020304" pitchFamily="18" charset="0"/>
              </a:rPr>
              <a:t>approach</a:t>
            </a:r>
          </a:p>
        </p:txBody>
      </p:sp>
      <p:graphicFrame>
        <p:nvGraphicFramePr>
          <p:cNvPr id="2" name="Table 2">
            <a:extLst>
              <a:ext uri="{FF2B5EF4-FFF2-40B4-BE49-F238E27FC236}">
                <a16:creationId xmlns:a16="http://schemas.microsoft.com/office/drawing/2014/main" id="{BC407CE9-9963-46FB-9266-7CB85859C874}"/>
              </a:ext>
            </a:extLst>
          </p:cNvPr>
          <p:cNvGraphicFramePr>
            <a:graphicFrameLocks noGrp="1"/>
          </p:cNvGraphicFramePr>
          <p:nvPr>
            <p:extLst>
              <p:ext uri="{D42A27DB-BD31-4B8C-83A1-F6EECF244321}">
                <p14:modId xmlns:p14="http://schemas.microsoft.com/office/powerpoint/2010/main" val="312180923"/>
              </p:ext>
            </p:extLst>
          </p:nvPr>
        </p:nvGraphicFramePr>
        <p:xfrm>
          <a:off x="1154118" y="1805731"/>
          <a:ext cx="2330670" cy="1255854"/>
        </p:xfrm>
        <a:graphic>
          <a:graphicData uri="http://schemas.openxmlformats.org/drawingml/2006/table">
            <a:tbl>
              <a:tblPr firstRow="1" bandRow="1">
                <a:tableStyleId>{74B27EED-0CF3-4A6B-8CAF-2A2B27878752}</a:tableStyleId>
              </a:tblPr>
              <a:tblGrid>
                <a:gridCol w="466134">
                  <a:extLst>
                    <a:ext uri="{9D8B030D-6E8A-4147-A177-3AD203B41FA5}">
                      <a16:colId xmlns:a16="http://schemas.microsoft.com/office/drawing/2014/main" val="2201005007"/>
                    </a:ext>
                  </a:extLst>
                </a:gridCol>
                <a:gridCol w="467628">
                  <a:extLst>
                    <a:ext uri="{9D8B030D-6E8A-4147-A177-3AD203B41FA5}">
                      <a16:colId xmlns:a16="http://schemas.microsoft.com/office/drawing/2014/main" val="810750403"/>
                    </a:ext>
                  </a:extLst>
                </a:gridCol>
                <a:gridCol w="464640">
                  <a:extLst>
                    <a:ext uri="{9D8B030D-6E8A-4147-A177-3AD203B41FA5}">
                      <a16:colId xmlns:a16="http://schemas.microsoft.com/office/drawing/2014/main" val="4097056981"/>
                    </a:ext>
                  </a:extLst>
                </a:gridCol>
                <a:gridCol w="466134">
                  <a:extLst>
                    <a:ext uri="{9D8B030D-6E8A-4147-A177-3AD203B41FA5}">
                      <a16:colId xmlns:a16="http://schemas.microsoft.com/office/drawing/2014/main" val="3446551221"/>
                    </a:ext>
                  </a:extLst>
                </a:gridCol>
                <a:gridCol w="466134">
                  <a:extLst>
                    <a:ext uri="{9D8B030D-6E8A-4147-A177-3AD203B41FA5}">
                      <a16:colId xmlns:a16="http://schemas.microsoft.com/office/drawing/2014/main" val="1681980983"/>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3" name="Text Placeholder 2">
            <a:extLst>
              <a:ext uri="{FF2B5EF4-FFF2-40B4-BE49-F238E27FC236}">
                <a16:creationId xmlns:a16="http://schemas.microsoft.com/office/drawing/2014/main" id="{53C5AE67-A7E1-4380-ADE4-7BB6BFF7CDEC}"/>
              </a:ext>
            </a:extLst>
          </p:cNvPr>
          <p:cNvSpPr txBox="1">
            <a:spLocks/>
          </p:cNvSpPr>
          <p:nvPr/>
        </p:nvSpPr>
        <p:spPr>
          <a:xfrm>
            <a:off x="1686517" y="1420745"/>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4" name="Text Placeholder 2">
            <a:extLst>
              <a:ext uri="{FF2B5EF4-FFF2-40B4-BE49-F238E27FC236}">
                <a16:creationId xmlns:a16="http://schemas.microsoft.com/office/drawing/2014/main" id="{2D0D5A9C-1858-4B37-844B-B0E2A6DCFE8B}"/>
              </a:ext>
            </a:extLst>
          </p:cNvPr>
          <p:cNvSpPr txBox="1">
            <a:spLocks/>
          </p:cNvSpPr>
          <p:nvPr/>
        </p:nvSpPr>
        <p:spPr>
          <a:xfrm>
            <a:off x="2093792"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5" name="Text Placeholder 2">
            <a:extLst>
              <a:ext uri="{FF2B5EF4-FFF2-40B4-BE49-F238E27FC236}">
                <a16:creationId xmlns:a16="http://schemas.microsoft.com/office/drawing/2014/main" id="{4F13A032-EC14-431B-A668-754116B24B7C}"/>
              </a:ext>
            </a:extLst>
          </p:cNvPr>
          <p:cNvSpPr txBox="1">
            <a:spLocks/>
          </p:cNvSpPr>
          <p:nvPr/>
        </p:nvSpPr>
        <p:spPr>
          <a:xfrm>
            <a:off x="2537040"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86B0763C-B368-406D-B343-5492B5F1D085}"/>
              </a:ext>
            </a:extLst>
          </p:cNvPr>
          <p:cNvSpPr txBox="1">
            <a:spLocks/>
          </p:cNvSpPr>
          <p:nvPr/>
        </p:nvSpPr>
        <p:spPr>
          <a:xfrm>
            <a:off x="3010914" y="1420745"/>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12" name="Text Placeholder 2">
            <a:extLst>
              <a:ext uri="{FF2B5EF4-FFF2-40B4-BE49-F238E27FC236}">
                <a16:creationId xmlns:a16="http://schemas.microsoft.com/office/drawing/2014/main" id="{0070939F-F1DC-4488-9ED7-6E1B58733A00}"/>
              </a:ext>
            </a:extLst>
          </p:cNvPr>
          <p:cNvSpPr txBox="1">
            <a:spLocks/>
          </p:cNvSpPr>
          <p:nvPr/>
        </p:nvSpPr>
        <p:spPr>
          <a:xfrm>
            <a:off x="708988"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 </a:t>
            </a:r>
            <a:r>
              <a:rPr lang="en-US" sz="1600" b="1" dirty="0">
                <a:latin typeface="Times New Roman" panose="02020603050405020304" pitchFamily="18" charset="0"/>
                <a:cs typeface="Times New Roman" panose="02020603050405020304" pitchFamily="18" charset="0"/>
              </a:rPr>
              <a:t>	</a:t>
            </a:r>
          </a:p>
        </p:txBody>
      </p:sp>
      <p:sp>
        <p:nvSpPr>
          <p:cNvPr id="14" name="Text Placeholder 2">
            <a:extLst>
              <a:ext uri="{FF2B5EF4-FFF2-40B4-BE49-F238E27FC236}">
                <a16:creationId xmlns:a16="http://schemas.microsoft.com/office/drawing/2014/main" id="{6A07CD7B-93C4-4C71-80DC-C8BE8C6D2931}"/>
              </a:ext>
            </a:extLst>
          </p:cNvPr>
          <p:cNvSpPr txBox="1">
            <a:spLocks/>
          </p:cNvSpPr>
          <p:nvPr/>
        </p:nvSpPr>
        <p:spPr>
          <a:xfrm>
            <a:off x="63154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 </a:t>
            </a:r>
            <a:r>
              <a:rPr lang="en-US" sz="1600" b="1" dirty="0">
                <a:latin typeface="Times New Roman" panose="02020603050405020304" pitchFamily="18" charset="0"/>
                <a:cs typeface="Times New Roman" panose="02020603050405020304" pitchFamily="18" charset="0"/>
              </a:rPr>
              <a:t>	</a:t>
            </a:r>
          </a:p>
        </p:txBody>
      </p:sp>
      <p:sp>
        <p:nvSpPr>
          <p:cNvPr id="16" name="Text Placeholder 2">
            <a:extLst>
              <a:ext uri="{FF2B5EF4-FFF2-40B4-BE49-F238E27FC236}">
                <a16:creationId xmlns:a16="http://schemas.microsoft.com/office/drawing/2014/main" id="{D2874F9A-0037-458F-BF6B-0B7559B07B0C}"/>
              </a:ext>
            </a:extLst>
          </p:cNvPr>
          <p:cNvSpPr txBox="1">
            <a:spLocks/>
          </p:cNvSpPr>
          <p:nvPr/>
        </p:nvSpPr>
        <p:spPr>
          <a:xfrm>
            <a:off x="1119771" y="142074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18" name="Text Placeholder 2">
            <a:extLst>
              <a:ext uri="{FF2B5EF4-FFF2-40B4-BE49-F238E27FC236}">
                <a16:creationId xmlns:a16="http://schemas.microsoft.com/office/drawing/2014/main" id="{74B21B80-8E22-4BA0-A636-9E74112BAAFA}"/>
              </a:ext>
            </a:extLst>
          </p:cNvPr>
          <p:cNvSpPr txBox="1">
            <a:spLocks/>
          </p:cNvSpPr>
          <p:nvPr/>
        </p:nvSpPr>
        <p:spPr>
          <a:xfrm>
            <a:off x="61002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r>
              <a:rPr lang="en-US" sz="1600" b="1" dirty="0">
                <a:latin typeface="Times New Roman" panose="02020603050405020304" pitchFamily="18" charset="0"/>
                <a:cs typeface="Times New Roman" panose="02020603050405020304" pitchFamily="18" charset="0"/>
              </a:rPr>
              <a:t>	</a:t>
            </a:r>
          </a:p>
        </p:txBody>
      </p:sp>
      <p:sp>
        <p:nvSpPr>
          <p:cNvPr id="7" name="Text Placeholder 2">
            <a:extLst>
              <a:ext uri="{FF2B5EF4-FFF2-40B4-BE49-F238E27FC236}">
                <a16:creationId xmlns:a16="http://schemas.microsoft.com/office/drawing/2014/main" id="{700DCD51-6659-4E92-8114-204B18D0D6F2}"/>
              </a:ext>
            </a:extLst>
          </p:cNvPr>
          <p:cNvSpPr txBox="1">
            <a:spLocks/>
          </p:cNvSpPr>
          <p:nvPr/>
        </p:nvSpPr>
        <p:spPr>
          <a:xfrm>
            <a:off x="3892960" y="1880037"/>
            <a:ext cx="4641020" cy="1107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b="1" dirty="0">
                <a:latin typeface="Times New Roman" panose="02020603050405020304" pitchFamily="18" charset="0"/>
                <a:cs typeface="Times New Roman" panose="02020603050405020304" pitchFamily="18" charset="0"/>
              </a:rPr>
              <a:t>if (A[m] == B[n])</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1 + LCS(m - 1, n - 1)</a:t>
            </a:r>
          </a:p>
          <a:p>
            <a:pPr marL="55563" algn="just" defTabSz="365760"/>
            <a:r>
              <a:rPr lang="en-US" sz="1600" b="1" dirty="0">
                <a:latin typeface="Times New Roman" panose="02020603050405020304" pitchFamily="18" charset="0"/>
                <a:cs typeface="Times New Roman" panose="02020603050405020304" pitchFamily="18" charset="0"/>
              </a:rPr>
              <a:t>else</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max(LCS(m, n - 1),LCS(m - 1, n))</a:t>
            </a:r>
          </a:p>
          <a:p>
            <a:pPr marL="55563" algn="just" defTabSz="365760"/>
            <a:endParaRPr lang="en-US" sz="1600" b="1" dirty="0">
              <a:latin typeface="Times New Roman" panose="02020603050405020304" pitchFamily="18" charset="0"/>
              <a:cs typeface="Times New Roman" panose="02020603050405020304" pitchFamily="18" charset="0"/>
            </a:endParaRPr>
          </a:p>
        </p:txBody>
      </p:sp>
      <p:sp>
        <p:nvSpPr>
          <p:cNvPr id="15" name="Text Placeholder 2">
            <a:extLst>
              <a:ext uri="{FF2B5EF4-FFF2-40B4-BE49-F238E27FC236}">
                <a16:creationId xmlns:a16="http://schemas.microsoft.com/office/drawing/2014/main" id="{17FC091C-1783-4080-A3D3-BCE849F3A756}"/>
              </a:ext>
            </a:extLst>
          </p:cNvPr>
          <p:cNvSpPr txBox="1">
            <a:spLocks/>
          </p:cNvSpPr>
          <p:nvPr/>
        </p:nvSpPr>
        <p:spPr>
          <a:xfrm>
            <a:off x="1162643" y="17951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38BCA722-4AE5-45CA-9D23-CC7D8A19423F}"/>
              </a:ext>
            </a:extLst>
          </p:cNvPr>
          <p:cNvSpPr txBox="1">
            <a:spLocks/>
          </p:cNvSpPr>
          <p:nvPr/>
        </p:nvSpPr>
        <p:spPr>
          <a:xfrm>
            <a:off x="1642776" y="17951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0" name="Text Placeholder 2">
            <a:extLst>
              <a:ext uri="{FF2B5EF4-FFF2-40B4-BE49-F238E27FC236}">
                <a16:creationId xmlns:a16="http://schemas.microsoft.com/office/drawing/2014/main" id="{4137653B-D786-4F8C-B99C-762D6F7A99F0}"/>
              </a:ext>
            </a:extLst>
          </p:cNvPr>
          <p:cNvSpPr txBox="1">
            <a:spLocks/>
          </p:cNvSpPr>
          <p:nvPr/>
        </p:nvSpPr>
        <p:spPr>
          <a:xfrm>
            <a:off x="2108319" y="180188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1" name="Text Placeholder 2">
            <a:extLst>
              <a:ext uri="{FF2B5EF4-FFF2-40B4-BE49-F238E27FC236}">
                <a16:creationId xmlns:a16="http://schemas.microsoft.com/office/drawing/2014/main" id="{9A67ED2B-8369-47F2-88D0-A607335EC4CE}"/>
              </a:ext>
            </a:extLst>
          </p:cNvPr>
          <p:cNvSpPr txBox="1">
            <a:spLocks/>
          </p:cNvSpPr>
          <p:nvPr/>
        </p:nvSpPr>
        <p:spPr>
          <a:xfrm>
            <a:off x="2557962" y="180188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2" name="Text Placeholder 2">
            <a:extLst>
              <a:ext uri="{FF2B5EF4-FFF2-40B4-BE49-F238E27FC236}">
                <a16:creationId xmlns:a16="http://schemas.microsoft.com/office/drawing/2014/main" id="{4FA213EB-C9E2-4332-9790-64F16B4670C4}"/>
              </a:ext>
            </a:extLst>
          </p:cNvPr>
          <p:cNvSpPr txBox="1">
            <a:spLocks/>
          </p:cNvSpPr>
          <p:nvPr/>
        </p:nvSpPr>
        <p:spPr>
          <a:xfrm>
            <a:off x="3021375" y="18163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3" name="Text Placeholder 2">
            <a:extLst>
              <a:ext uri="{FF2B5EF4-FFF2-40B4-BE49-F238E27FC236}">
                <a16:creationId xmlns:a16="http://schemas.microsoft.com/office/drawing/2014/main" id="{E198F25E-1EA6-4C5F-ACF5-DA3B2DC088F3}"/>
              </a:ext>
            </a:extLst>
          </p:cNvPr>
          <p:cNvSpPr txBox="1">
            <a:spLocks/>
          </p:cNvSpPr>
          <p:nvPr/>
        </p:nvSpPr>
        <p:spPr>
          <a:xfrm>
            <a:off x="1162643" y="223853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4" name="Text Placeholder 2">
            <a:extLst>
              <a:ext uri="{FF2B5EF4-FFF2-40B4-BE49-F238E27FC236}">
                <a16:creationId xmlns:a16="http://schemas.microsoft.com/office/drawing/2014/main" id="{8BA27AF2-8C7F-46FE-B0AC-940DE7A71B37}"/>
              </a:ext>
            </a:extLst>
          </p:cNvPr>
          <p:cNvSpPr txBox="1">
            <a:spLocks/>
          </p:cNvSpPr>
          <p:nvPr/>
        </p:nvSpPr>
        <p:spPr>
          <a:xfrm>
            <a:off x="1157250" y="263863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 name="Text Placeholder 2">
            <a:extLst>
              <a:ext uri="{FF2B5EF4-FFF2-40B4-BE49-F238E27FC236}">
                <a16:creationId xmlns:a16="http://schemas.microsoft.com/office/drawing/2014/main" id="{7031834B-C1C5-4353-AA41-A9E58E8EF37C}"/>
              </a:ext>
            </a:extLst>
          </p:cNvPr>
          <p:cNvSpPr txBox="1">
            <a:spLocks/>
          </p:cNvSpPr>
          <p:nvPr/>
        </p:nvSpPr>
        <p:spPr>
          <a:xfrm>
            <a:off x="1686517" y="1139936"/>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 </a:t>
            </a:r>
            <a:r>
              <a:rPr lang="en-US" sz="1600" b="1" dirty="0">
                <a:latin typeface="Times New Roman" panose="02020603050405020304" pitchFamily="18" charset="0"/>
                <a:cs typeface="Times New Roman" panose="02020603050405020304" pitchFamily="18" charset="0"/>
              </a:rPr>
              <a:t>	</a:t>
            </a:r>
          </a:p>
        </p:txBody>
      </p:sp>
      <p:sp>
        <p:nvSpPr>
          <p:cNvPr id="8" name="Text Placeholder 2">
            <a:extLst>
              <a:ext uri="{FF2B5EF4-FFF2-40B4-BE49-F238E27FC236}">
                <a16:creationId xmlns:a16="http://schemas.microsoft.com/office/drawing/2014/main" id="{24EC2CA1-352D-4ABD-A6B0-CB9EF39ED1A4}"/>
              </a:ext>
            </a:extLst>
          </p:cNvPr>
          <p:cNvSpPr txBox="1">
            <a:spLocks/>
          </p:cNvSpPr>
          <p:nvPr/>
        </p:nvSpPr>
        <p:spPr>
          <a:xfrm>
            <a:off x="2093792"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9" name="Text Placeholder 2">
            <a:extLst>
              <a:ext uri="{FF2B5EF4-FFF2-40B4-BE49-F238E27FC236}">
                <a16:creationId xmlns:a16="http://schemas.microsoft.com/office/drawing/2014/main" id="{B21B4B42-C726-48BC-BE96-59A27961F27E}"/>
              </a:ext>
            </a:extLst>
          </p:cNvPr>
          <p:cNvSpPr txBox="1">
            <a:spLocks/>
          </p:cNvSpPr>
          <p:nvPr/>
        </p:nvSpPr>
        <p:spPr>
          <a:xfrm>
            <a:off x="2537040"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C </a:t>
            </a:r>
            <a:r>
              <a:rPr lang="en-US" sz="1600" b="1" dirty="0">
                <a:latin typeface="Times New Roman" panose="02020603050405020304" pitchFamily="18" charset="0"/>
                <a:cs typeface="Times New Roman" panose="02020603050405020304" pitchFamily="18" charset="0"/>
              </a:rPr>
              <a:t>	</a:t>
            </a:r>
          </a:p>
        </p:txBody>
      </p:sp>
      <p:sp>
        <p:nvSpPr>
          <p:cNvPr id="11" name="Text Placeholder 2">
            <a:extLst>
              <a:ext uri="{FF2B5EF4-FFF2-40B4-BE49-F238E27FC236}">
                <a16:creationId xmlns:a16="http://schemas.microsoft.com/office/drawing/2014/main" id="{38A86320-055E-46BD-9214-CA17CC0A0B3D}"/>
              </a:ext>
            </a:extLst>
          </p:cNvPr>
          <p:cNvSpPr txBox="1">
            <a:spLocks/>
          </p:cNvSpPr>
          <p:nvPr/>
        </p:nvSpPr>
        <p:spPr>
          <a:xfrm>
            <a:off x="3010914" y="1139936"/>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lvl="1"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13" name="Text Placeholder 2">
            <a:extLst>
              <a:ext uri="{FF2B5EF4-FFF2-40B4-BE49-F238E27FC236}">
                <a16:creationId xmlns:a16="http://schemas.microsoft.com/office/drawing/2014/main" id="{D0F7FC21-AAB2-4E12-A3EA-85A3EBF8C09F}"/>
              </a:ext>
            </a:extLst>
          </p:cNvPr>
          <p:cNvSpPr txBox="1">
            <a:spLocks/>
          </p:cNvSpPr>
          <p:nvPr/>
        </p:nvSpPr>
        <p:spPr>
          <a:xfrm>
            <a:off x="1119771" y="1139936"/>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29" name="Text Placeholder 2">
            <a:extLst>
              <a:ext uri="{FF2B5EF4-FFF2-40B4-BE49-F238E27FC236}">
                <a16:creationId xmlns:a16="http://schemas.microsoft.com/office/drawing/2014/main" id="{53C43DEE-0953-48A2-AB43-A001A33810DE}"/>
              </a:ext>
            </a:extLst>
          </p:cNvPr>
          <p:cNvSpPr txBox="1">
            <a:spLocks/>
          </p:cNvSpPr>
          <p:nvPr/>
        </p:nvSpPr>
        <p:spPr>
          <a:xfrm>
            <a:off x="330981" y="2222437"/>
            <a:ext cx="347842"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B </a:t>
            </a:r>
            <a:r>
              <a:rPr lang="en-US" sz="1600" b="1" dirty="0">
                <a:latin typeface="Times New Roman" panose="02020603050405020304" pitchFamily="18" charset="0"/>
                <a:cs typeface="Times New Roman" panose="02020603050405020304" pitchFamily="18" charset="0"/>
              </a:rPr>
              <a:t>	</a:t>
            </a:r>
          </a:p>
        </p:txBody>
      </p:sp>
      <p:sp>
        <p:nvSpPr>
          <p:cNvPr id="31" name="Text Placeholder 2">
            <a:extLst>
              <a:ext uri="{FF2B5EF4-FFF2-40B4-BE49-F238E27FC236}">
                <a16:creationId xmlns:a16="http://schemas.microsoft.com/office/drawing/2014/main" id="{3759C3EB-547C-4C05-BBDE-C3640C216388}"/>
              </a:ext>
            </a:extLst>
          </p:cNvPr>
          <p:cNvSpPr txBox="1">
            <a:spLocks/>
          </p:cNvSpPr>
          <p:nvPr/>
        </p:nvSpPr>
        <p:spPr>
          <a:xfrm>
            <a:off x="259070" y="2659783"/>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D </a:t>
            </a:r>
            <a:r>
              <a:rPr lang="en-US" sz="1600" b="1" dirty="0">
                <a:latin typeface="Times New Roman" panose="02020603050405020304" pitchFamily="18" charset="0"/>
                <a:cs typeface="Times New Roman" panose="02020603050405020304" pitchFamily="18" charset="0"/>
              </a:rPr>
              <a:t>	</a:t>
            </a:r>
          </a:p>
        </p:txBody>
      </p:sp>
      <p:sp>
        <p:nvSpPr>
          <p:cNvPr id="33" name="Text Placeholder 2">
            <a:extLst>
              <a:ext uri="{FF2B5EF4-FFF2-40B4-BE49-F238E27FC236}">
                <a16:creationId xmlns:a16="http://schemas.microsoft.com/office/drawing/2014/main" id="{F3B3FDC5-D738-4414-BBF7-99CB5ECBCBB2}"/>
              </a:ext>
            </a:extLst>
          </p:cNvPr>
          <p:cNvSpPr txBox="1">
            <a:spLocks/>
          </p:cNvSpPr>
          <p:nvPr/>
        </p:nvSpPr>
        <p:spPr>
          <a:xfrm>
            <a:off x="237550" y="1805731"/>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44" name="Text Placeholder 2">
            <a:extLst>
              <a:ext uri="{FF2B5EF4-FFF2-40B4-BE49-F238E27FC236}">
                <a16:creationId xmlns:a16="http://schemas.microsoft.com/office/drawing/2014/main" id="{99D6ADC8-B984-4C7A-94D3-030CC6F8BAF1}"/>
              </a:ext>
            </a:extLst>
          </p:cNvPr>
          <p:cNvSpPr txBox="1">
            <a:spLocks/>
          </p:cNvSpPr>
          <p:nvPr/>
        </p:nvSpPr>
        <p:spPr>
          <a:xfrm>
            <a:off x="1627775" y="223059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5" name="Text Placeholder 2">
            <a:extLst>
              <a:ext uri="{FF2B5EF4-FFF2-40B4-BE49-F238E27FC236}">
                <a16:creationId xmlns:a16="http://schemas.microsoft.com/office/drawing/2014/main" id="{0B73B5AB-8900-43F3-960B-432EDF19EBAC}"/>
              </a:ext>
            </a:extLst>
          </p:cNvPr>
          <p:cNvSpPr txBox="1">
            <a:spLocks/>
          </p:cNvSpPr>
          <p:nvPr/>
        </p:nvSpPr>
        <p:spPr>
          <a:xfrm>
            <a:off x="2099503" y="222332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2" name="Text Placeholder 2">
            <a:extLst>
              <a:ext uri="{FF2B5EF4-FFF2-40B4-BE49-F238E27FC236}">
                <a16:creationId xmlns:a16="http://schemas.microsoft.com/office/drawing/2014/main" id="{22693465-6F7C-4C28-B589-5D9CD7C23182}"/>
              </a:ext>
            </a:extLst>
          </p:cNvPr>
          <p:cNvSpPr txBox="1">
            <a:spLocks/>
          </p:cNvSpPr>
          <p:nvPr/>
        </p:nvSpPr>
        <p:spPr>
          <a:xfrm>
            <a:off x="2568423" y="221268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3" name="Text Placeholder 2">
            <a:extLst>
              <a:ext uri="{FF2B5EF4-FFF2-40B4-BE49-F238E27FC236}">
                <a16:creationId xmlns:a16="http://schemas.microsoft.com/office/drawing/2014/main" id="{900B12ED-9E84-4D29-9E7B-D71ADDE8AEAC}"/>
              </a:ext>
            </a:extLst>
          </p:cNvPr>
          <p:cNvSpPr txBox="1">
            <a:spLocks/>
          </p:cNvSpPr>
          <p:nvPr/>
        </p:nvSpPr>
        <p:spPr>
          <a:xfrm>
            <a:off x="3037343" y="220013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4" name="Text Placeholder 2">
            <a:extLst>
              <a:ext uri="{FF2B5EF4-FFF2-40B4-BE49-F238E27FC236}">
                <a16:creationId xmlns:a16="http://schemas.microsoft.com/office/drawing/2014/main" id="{5838AE76-81BD-43DA-9736-154B7AF7C670}"/>
              </a:ext>
            </a:extLst>
          </p:cNvPr>
          <p:cNvSpPr txBox="1">
            <a:spLocks/>
          </p:cNvSpPr>
          <p:nvPr/>
        </p:nvSpPr>
        <p:spPr>
          <a:xfrm>
            <a:off x="1622382"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5" name="Text Placeholder 2">
            <a:extLst>
              <a:ext uri="{FF2B5EF4-FFF2-40B4-BE49-F238E27FC236}">
                <a16:creationId xmlns:a16="http://schemas.microsoft.com/office/drawing/2014/main" id="{6A2EBA9F-C9E5-42F3-8E58-96BD7BD5D5FC}"/>
              </a:ext>
            </a:extLst>
          </p:cNvPr>
          <p:cNvSpPr txBox="1">
            <a:spLocks/>
          </p:cNvSpPr>
          <p:nvPr/>
        </p:nvSpPr>
        <p:spPr>
          <a:xfrm>
            <a:off x="2099503"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6" name="Text Placeholder 2">
            <a:extLst>
              <a:ext uri="{FF2B5EF4-FFF2-40B4-BE49-F238E27FC236}">
                <a16:creationId xmlns:a16="http://schemas.microsoft.com/office/drawing/2014/main" id="{2694D569-313E-4388-9733-159EF7F4C31D}"/>
              </a:ext>
            </a:extLst>
          </p:cNvPr>
          <p:cNvSpPr txBox="1">
            <a:spLocks/>
          </p:cNvSpPr>
          <p:nvPr/>
        </p:nvSpPr>
        <p:spPr>
          <a:xfrm>
            <a:off x="2572467" y="262615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9" name="Text Placeholder 2">
            <a:extLst>
              <a:ext uri="{FF2B5EF4-FFF2-40B4-BE49-F238E27FC236}">
                <a16:creationId xmlns:a16="http://schemas.microsoft.com/office/drawing/2014/main" id="{74330FB4-9E16-4700-A6B8-2E7F5934E34B}"/>
              </a:ext>
            </a:extLst>
          </p:cNvPr>
          <p:cNvSpPr txBox="1">
            <a:spLocks/>
          </p:cNvSpPr>
          <p:nvPr/>
        </p:nvSpPr>
        <p:spPr>
          <a:xfrm>
            <a:off x="3037343" y="262948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7" name="Text Placeholder 2">
            <a:extLst>
              <a:ext uri="{FF2B5EF4-FFF2-40B4-BE49-F238E27FC236}">
                <a16:creationId xmlns:a16="http://schemas.microsoft.com/office/drawing/2014/main" id="{F3B19AB9-D715-443B-94C5-05F683968D54}"/>
              </a:ext>
            </a:extLst>
          </p:cNvPr>
          <p:cNvSpPr txBox="1">
            <a:spLocks/>
          </p:cNvSpPr>
          <p:nvPr/>
        </p:nvSpPr>
        <p:spPr>
          <a:xfrm>
            <a:off x="330154" y="3467717"/>
            <a:ext cx="4498321"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tx1"/>
                </a:solidFill>
                <a:latin typeface="Times New Roman" panose="02020603050405020304" pitchFamily="18" charset="0"/>
                <a:cs typeface="Times New Roman" panose="02020603050405020304" pitchFamily="18" charset="0"/>
              </a:rPr>
              <a:t>Length of the Longest sub sequence: 2</a:t>
            </a:r>
            <a:endParaRPr lang="vi-VN" sz="24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7" name="Text Placeholder 2">
            <a:extLst>
              <a:ext uri="{FF2B5EF4-FFF2-40B4-BE49-F238E27FC236}">
                <a16:creationId xmlns:a16="http://schemas.microsoft.com/office/drawing/2014/main" id="{6EF1F274-7747-4E7C-9632-8FF4FE006A1F}"/>
              </a:ext>
            </a:extLst>
          </p:cNvPr>
          <p:cNvSpPr txBox="1">
            <a:spLocks/>
          </p:cNvSpPr>
          <p:nvPr/>
        </p:nvSpPr>
        <p:spPr>
          <a:xfrm>
            <a:off x="3034035" y="262979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accent4"/>
                </a:solidFill>
                <a:latin typeface="Times New Roman" panose="02020603050405020304" pitchFamily="18" charset="0"/>
                <a:cs typeface="Times New Roman" panose="02020603050405020304" pitchFamily="18" charset="0"/>
              </a:rPr>
              <a:t>2</a:t>
            </a:r>
            <a:r>
              <a:rPr lang="en-US" sz="1800" dirty="0">
                <a:solidFill>
                  <a:schemeClr val="accent4"/>
                </a:solidFill>
                <a:latin typeface="Times New Roman" panose="02020603050405020304" pitchFamily="18" charset="0"/>
                <a:cs typeface="Times New Roman" panose="02020603050405020304" pitchFamily="18" charset="0"/>
              </a:rPr>
              <a:t> </a:t>
            </a:r>
            <a:r>
              <a:rPr lang="en-US" sz="1800" b="1" dirty="0">
                <a:solidFill>
                  <a:schemeClr val="accent4"/>
                </a:solidFill>
                <a:latin typeface="Times New Roman" panose="02020603050405020304" pitchFamily="18" charset="0"/>
                <a:cs typeface="Times New Roman" panose="02020603050405020304" pitchFamily="18" charset="0"/>
              </a:rPr>
              <a:t>	</a:t>
            </a:r>
          </a:p>
        </p:txBody>
      </p:sp>
      <p:cxnSp>
        <p:nvCxnSpPr>
          <p:cNvPr id="60" name="Straight Arrow Connector 59">
            <a:extLst>
              <a:ext uri="{FF2B5EF4-FFF2-40B4-BE49-F238E27FC236}">
                <a16:creationId xmlns:a16="http://schemas.microsoft.com/office/drawing/2014/main" id="{48FCB696-9033-40E4-901A-684ABE1D1599}"/>
              </a:ext>
            </a:extLst>
          </p:cNvPr>
          <p:cNvCxnSpPr>
            <a:cxnSpLocks/>
          </p:cNvCxnSpPr>
          <p:nvPr/>
        </p:nvCxnSpPr>
        <p:spPr>
          <a:xfrm flipH="1" flipV="1">
            <a:off x="2921870" y="2544627"/>
            <a:ext cx="242950" cy="20477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96BCA66-AA59-40A5-82BD-7A53227DB5D6}"/>
              </a:ext>
            </a:extLst>
          </p:cNvPr>
          <p:cNvSpPr txBox="1">
            <a:spLocks/>
          </p:cNvSpPr>
          <p:nvPr/>
        </p:nvSpPr>
        <p:spPr>
          <a:xfrm>
            <a:off x="2568423" y="221186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accent4"/>
                </a:solidFill>
                <a:latin typeface="Times New Roman" panose="02020603050405020304" pitchFamily="18" charset="0"/>
                <a:cs typeface="Times New Roman" panose="02020603050405020304" pitchFamily="18" charset="0"/>
              </a:rPr>
              <a:t>1</a:t>
            </a:r>
            <a:r>
              <a:rPr lang="en-US" sz="1800" dirty="0">
                <a:solidFill>
                  <a:schemeClr val="accent4"/>
                </a:solidFill>
                <a:latin typeface="Times New Roman" panose="02020603050405020304" pitchFamily="18" charset="0"/>
                <a:cs typeface="Times New Roman" panose="02020603050405020304" pitchFamily="18" charset="0"/>
              </a:rPr>
              <a:t> </a:t>
            </a:r>
            <a:r>
              <a:rPr lang="en-US" sz="1800" b="1" dirty="0">
                <a:solidFill>
                  <a:schemeClr val="accent4"/>
                </a:solidFill>
                <a:latin typeface="Times New Roman" panose="02020603050405020304" pitchFamily="18" charset="0"/>
                <a:cs typeface="Times New Roman" panose="02020603050405020304" pitchFamily="18" charset="0"/>
              </a:rPr>
              <a:t>	</a:t>
            </a:r>
          </a:p>
        </p:txBody>
      </p:sp>
      <p:cxnSp>
        <p:nvCxnSpPr>
          <p:cNvPr id="62" name="Straight Arrow Connector 61">
            <a:extLst>
              <a:ext uri="{FF2B5EF4-FFF2-40B4-BE49-F238E27FC236}">
                <a16:creationId xmlns:a16="http://schemas.microsoft.com/office/drawing/2014/main" id="{F7E06E53-EB43-4451-894A-EED4F6C041C5}"/>
              </a:ext>
            </a:extLst>
          </p:cNvPr>
          <p:cNvCxnSpPr>
            <a:cxnSpLocks/>
          </p:cNvCxnSpPr>
          <p:nvPr/>
        </p:nvCxnSpPr>
        <p:spPr>
          <a:xfrm flipH="1" flipV="1">
            <a:off x="2429843" y="2427216"/>
            <a:ext cx="266699" cy="797"/>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CCBF08D7-92F9-405C-9A8C-0AEEABF6BCA7}"/>
              </a:ext>
            </a:extLst>
          </p:cNvPr>
          <p:cNvSpPr txBox="1">
            <a:spLocks/>
          </p:cNvSpPr>
          <p:nvPr/>
        </p:nvSpPr>
        <p:spPr>
          <a:xfrm>
            <a:off x="2099503" y="2223322"/>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accent4"/>
                </a:solidFill>
                <a:latin typeface="Times New Roman" panose="02020603050405020304" pitchFamily="18" charset="0"/>
                <a:cs typeface="Times New Roman" panose="02020603050405020304" pitchFamily="18" charset="0"/>
              </a:rPr>
              <a:t>1</a:t>
            </a:r>
            <a:r>
              <a:rPr lang="en-US" sz="1800" dirty="0">
                <a:solidFill>
                  <a:schemeClr val="accent4"/>
                </a:solidFill>
                <a:latin typeface="Times New Roman" panose="02020603050405020304" pitchFamily="18" charset="0"/>
                <a:cs typeface="Times New Roman" panose="02020603050405020304" pitchFamily="18" charset="0"/>
              </a:rPr>
              <a:t> </a:t>
            </a:r>
            <a:r>
              <a:rPr lang="en-US" sz="1800" b="1" dirty="0">
                <a:solidFill>
                  <a:schemeClr val="accent4"/>
                </a:solidFill>
                <a:latin typeface="Times New Roman" panose="02020603050405020304" pitchFamily="18" charset="0"/>
                <a:cs typeface="Times New Roman" panose="02020603050405020304" pitchFamily="18" charset="0"/>
              </a:rPr>
              <a:t>	</a:t>
            </a:r>
          </a:p>
        </p:txBody>
      </p:sp>
      <p:cxnSp>
        <p:nvCxnSpPr>
          <p:cNvPr id="64" name="Straight Arrow Connector 63">
            <a:extLst>
              <a:ext uri="{FF2B5EF4-FFF2-40B4-BE49-F238E27FC236}">
                <a16:creationId xmlns:a16="http://schemas.microsoft.com/office/drawing/2014/main" id="{187F519A-C185-4649-BE6B-72C0937D6C1A}"/>
              </a:ext>
            </a:extLst>
          </p:cNvPr>
          <p:cNvCxnSpPr>
            <a:cxnSpLocks/>
          </p:cNvCxnSpPr>
          <p:nvPr/>
        </p:nvCxnSpPr>
        <p:spPr>
          <a:xfrm flipH="1" flipV="1">
            <a:off x="1979006" y="2120050"/>
            <a:ext cx="242950" cy="20477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 Placeholder 2">
            <a:extLst>
              <a:ext uri="{FF2B5EF4-FFF2-40B4-BE49-F238E27FC236}">
                <a16:creationId xmlns:a16="http://schemas.microsoft.com/office/drawing/2014/main" id="{119EBA89-FC0D-4DD7-BA0F-303891FD2424}"/>
              </a:ext>
            </a:extLst>
          </p:cNvPr>
          <p:cNvSpPr txBox="1">
            <a:spLocks/>
          </p:cNvSpPr>
          <p:nvPr/>
        </p:nvSpPr>
        <p:spPr>
          <a:xfrm>
            <a:off x="1642776" y="17951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accent4"/>
                </a:solidFill>
                <a:latin typeface="Times New Roman" panose="02020603050405020304" pitchFamily="18" charset="0"/>
                <a:cs typeface="Times New Roman" panose="02020603050405020304" pitchFamily="18" charset="0"/>
              </a:rPr>
              <a:t>0</a:t>
            </a:r>
            <a:r>
              <a:rPr lang="en-US" sz="1800" dirty="0">
                <a:solidFill>
                  <a:schemeClr val="accent4"/>
                </a:solidFill>
                <a:latin typeface="Times New Roman" panose="02020603050405020304" pitchFamily="18" charset="0"/>
                <a:cs typeface="Times New Roman" panose="02020603050405020304" pitchFamily="18" charset="0"/>
              </a:rPr>
              <a:t> </a:t>
            </a:r>
            <a:r>
              <a:rPr lang="en-US" sz="1800" b="1" dirty="0">
                <a:solidFill>
                  <a:schemeClr val="accent4"/>
                </a:solidFill>
                <a:latin typeface="Times New Roman" panose="02020603050405020304" pitchFamily="18" charset="0"/>
                <a:cs typeface="Times New Roman" panose="02020603050405020304" pitchFamily="18" charset="0"/>
              </a:rPr>
              <a:t>	</a:t>
            </a:r>
          </a:p>
        </p:txBody>
      </p:sp>
      <p:sp>
        <p:nvSpPr>
          <p:cNvPr id="38" name="Text Placeholder 2">
            <a:extLst>
              <a:ext uri="{FF2B5EF4-FFF2-40B4-BE49-F238E27FC236}">
                <a16:creationId xmlns:a16="http://schemas.microsoft.com/office/drawing/2014/main" id="{E51E45F8-FCF2-48AA-A598-E4CFAA2FC951}"/>
              </a:ext>
            </a:extLst>
          </p:cNvPr>
          <p:cNvSpPr txBox="1">
            <a:spLocks/>
          </p:cNvSpPr>
          <p:nvPr/>
        </p:nvSpPr>
        <p:spPr>
          <a:xfrm>
            <a:off x="2084068" y="3058447"/>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chemeClr val="accent4"/>
                </a:solidFill>
                <a:latin typeface="Times New Roman" panose="02020603050405020304" pitchFamily="18" charset="0"/>
                <a:cs typeface="Times New Roman" panose="02020603050405020304" pitchFamily="18" charset="0"/>
              </a:rPr>
              <a:t>B</a:t>
            </a:r>
            <a:endParaRPr lang="en-US" sz="1600" b="1" dirty="0">
              <a:latin typeface="Times New Roman" panose="02020603050405020304" pitchFamily="18" charset="0"/>
              <a:cs typeface="Times New Roman" panose="02020603050405020304" pitchFamily="18" charset="0"/>
            </a:endParaRPr>
          </a:p>
        </p:txBody>
      </p:sp>
      <p:sp>
        <p:nvSpPr>
          <p:cNvPr id="39" name="Text Placeholder 2">
            <a:extLst>
              <a:ext uri="{FF2B5EF4-FFF2-40B4-BE49-F238E27FC236}">
                <a16:creationId xmlns:a16="http://schemas.microsoft.com/office/drawing/2014/main" id="{8716F752-9555-42BC-BDF3-36A74148C8A6}"/>
              </a:ext>
            </a:extLst>
          </p:cNvPr>
          <p:cNvSpPr txBox="1">
            <a:spLocks/>
          </p:cNvSpPr>
          <p:nvPr/>
        </p:nvSpPr>
        <p:spPr>
          <a:xfrm>
            <a:off x="3010914" y="3065428"/>
            <a:ext cx="445064"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chemeClr val="accent4"/>
                </a:solidFill>
                <a:latin typeface="Times New Roman" panose="02020603050405020304" pitchFamily="18" charset="0"/>
                <a:cs typeface="Times New Roman" panose="02020603050405020304" pitchFamily="18" charset="0"/>
              </a:rPr>
              <a:t>D</a:t>
            </a:r>
            <a:endParaRPr lang="en-US" sz="1600" b="1" dirty="0">
              <a:latin typeface="Times New Roman" panose="02020603050405020304" pitchFamily="18" charset="0"/>
              <a:cs typeface="Times New Roman" panose="02020603050405020304" pitchFamily="18" charset="0"/>
            </a:endParaRPr>
          </a:p>
        </p:txBody>
      </p:sp>
      <p:sp>
        <p:nvSpPr>
          <p:cNvPr id="68" name="Text Placeholder 2">
            <a:extLst>
              <a:ext uri="{FF2B5EF4-FFF2-40B4-BE49-F238E27FC236}">
                <a16:creationId xmlns:a16="http://schemas.microsoft.com/office/drawing/2014/main" id="{F51377B6-8902-41D7-989E-358E885187FB}"/>
              </a:ext>
            </a:extLst>
          </p:cNvPr>
          <p:cNvSpPr txBox="1">
            <a:spLocks/>
          </p:cNvSpPr>
          <p:nvPr/>
        </p:nvSpPr>
        <p:spPr>
          <a:xfrm>
            <a:off x="330154" y="3797550"/>
            <a:ext cx="3469336"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tx1"/>
                </a:solidFill>
                <a:latin typeface="Times New Roman" panose="02020603050405020304" pitchFamily="18" charset="0"/>
                <a:cs typeface="Times New Roman" panose="02020603050405020304" pitchFamily="18" charset="0"/>
              </a:rPr>
              <a:t>Longest sub sequence: “BD”</a:t>
            </a:r>
            <a:endParaRPr lang="vi-VN" sz="24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400" dirty="0">
              <a:solidFill>
                <a:schemeClr val="tx1"/>
              </a:solidFill>
              <a:latin typeface="Times New Roman" panose="02020603050405020304" pitchFamily="18" charset="0"/>
              <a:cs typeface="Times New Roman" panose="02020603050405020304" pitchFamily="18" charset="0"/>
            </a:endParaRPr>
          </a:p>
        </p:txBody>
      </p:sp>
      <p:grpSp>
        <p:nvGrpSpPr>
          <p:cNvPr id="48" name="Google Shape;2228;p37">
            <a:extLst>
              <a:ext uri="{FF2B5EF4-FFF2-40B4-BE49-F238E27FC236}">
                <a16:creationId xmlns:a16="http://schemas.microsoft.com/office/drawing/2014/main" id="{6F6C4E12-2794-4BAA-B214-9D4849E186C0}"/>
              </a:ext>
            </a:extLst>
          </p:cNvPr>
          <p:cNvGrpSpPr/>
          <p:nvPr/>
        </p:nvGrpSpPr>
        <p:grpSpPr>
          <a:xfrm>
            <a:off x="6666106" y="103779"/>
            <a:ext cx="1928834" cy="1776258"/>
            <a:chOff x="2012475" y="393272"/>
            <a:chExt cx="4440240" cy="4609126"/>
          </a:xfrm>
        </p:grpSpPr>
        <p:sp>
          <p:nvSpPr>
            <p:cNvPr id="49" name="Google Shape;2229;p37">
              <a:extLst>
                <a:ext uri="{FF2B5EF4-FFF2-40B4-BE49-F238E27FC236}">
                  <a16:creationId xmlns:a16="http://schemas.microsoft.com/office/drawing/2014/main" id="{91AE4CF3-2514-44D3-ACB2-4C83A0DAAB9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230;p37">
              <a:extLst>
                <a:ext uri="{FF2B5EF4-FFF2-40B4-BE49-F238E27FC236}">
                  <a16:creationId xmlns:a16="http://schemas.microsoft.com/office/drawing/2014/main" id="{655804C9-A8A6-4DE0-BF24-8083995747A0}"/>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231;p37">
              <a:extLst>
                <a:ext uri="{FF2B5EF4-FFF2-40B4-BE49-F238E27FC236}">
                  <a16:creationId xmlns:a16="http://schemas.microsoft.com/office/drawing/2014/main" id="{0E5D8E62-1D0E-46D2-AD82-EA57271F8F9E}"/>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232;p37">
              <a:extLst>
                <a:ext uri="{FF2B5EF4-FFF2-40B4-BE49-F238E27FC236}">
                  <a16:creationId xmlns:a16="http://schemas.microsoft.com/office/drawing/2014/main" id="{78AD788B-D4C1-4962-9543-35752A03CB52}"/>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233;p37">
              <a:extLst>
                <a:ext uri="{FF2B5EF4-FFF2-40B4-BE49-F238E27FC236}">
                  <a16:creationId xmlns:a16="http://schemas.microsoft.com/office/drawing/2014/main" id="{B0151CF3-4D54-4E8E-95C3-2C2F750BDA06}"/>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234;p37">
              <a:extLst>
                <a:ext uri="{FF2B5EF4-FFF2-40B4-BE49-F238E27FC236}">
                  <a16:creationId xmlns:a16="http://schemas.microsoft.com/office/drawing/2014/main" id="{BF13375D-2498-4B8F-88BF-CA56F9FA8A38}"/>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235;p37">
              <a:extLst>
                <a:ext uri="{FF2B5EF4-FFF2-40B4-BE49-F238E27FC236}">
                  <a16:creationId xmlns:a16="http://schemas.microsoft.com/office/drawing/2014/main" id="{34B85F0D-E7FD-46FD-A410-09491CD8FDE1}"/>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236;p37">
              <a:extLst>
                <a:ext uri="{FF2B5EF4-FFF2-40B4-BE49-F238E27FC236}">
                  <a16:creationId xmlns:a16="http://schemas.microsoft.com/office/drawing/2014/main" id="{A0047ABB-4B47-470E-8132-194C9D97D5E6}"/>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237;p37">
              <a:extLst>
                <a:ext uri="{FF2B5EF4-FFF2-40B4-BE49-F238E27FC236}">
                  <a16:creationId xmlns:a16="http://schemas.microsoft.com/office/drawing/2014/main" id="{BA43F471-EC13-46F9-84E6-3259DE57B4B4}"/>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238;p37">
              <a:extLst>
                <a:ext uri="{FF2B5EF4-FFF2-40B4-BE49-F238E27FC236}">
                  <a16:creationId xmlns:a16="http://schemas.microsoft.com/office/drawing/2014/main" id="{EE2C7D1E-C633-4787-BBA3-154F8919D871}"/>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239;p37">
              <a:extLst>
                <a:ext uri="{FF2B5EF4-FFF2-40B4-BE49-F238E27FC236}">
                  <a16:creationId xmlns:a16="http://schemas.microsoft.com/office/drawing/2014/main" id="{972DECC2-7F73-4E50-BD21-C8118228D865}"/>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240;p37">
              <a:extLst>
                <a:ext uri="{FF2B5EF4-FFF2-40B4-BE49-F238E27FC236}">
                  <a16:creationId xmlns:a16="http://schemas.microsoft.com/office/drawing/2014/main" id="{C9AD8151-4115-4FBF-AA3C-7A8784846128}"/>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241;p37">
              <a:extLst>
                <a:ext uri="{FF2B5EF4-FFF2-40B4-BE49-F238E27FC236}">
                  <a16:creationId xmlns:a16="http://schemas.microsoft.com/office/drawing/2014/main" id="{CE67C2F7-4F98-4230-9FBE-6D76727685E4}"/>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242;p37">
              <a:extLst>
                <a:ext uri="{FF2B5EF4-FFF2-40B4-BE49-F238E27FC236}">
                  <a16:creationId xmlns:a16="http://schemas.microsoft.com/office/drawing/2014/main" id="{175EA0C3-F765-4F90-8B4F-51F371C341A6}"/>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243;p37">
              <a:extLst>
                <a:ext uri="{FF2B5EF4-FFF2-40B4-BE49-F238E27FC236}">
                  <a16:creationId xmlns:a16="http://schemas.microsoft.com/office/drawing/2014/main" id="{4E9D77A2-3767-4BAE-8177-30507D0189DB}"/>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244;p37">
              <a:extLst>
                <a:ext uri="{FF2B5EF4-FFF2-40B4-BE49-F238E27FC236}">
                  <a16:creationId xmlns:a16="http://schemas.microsoft.com/office/drawing/2014/main" id="{3BAA829F-7748-441A-A0BF-9872E913C486}"/>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245;p37">
              <a:extLst>
                <a:ext uri="{FF2B5EF4-FFF2-40B4-BE49-F238E27FC236}">
                  <a16:creationId xmlns:a16="http://schemas.microsoft.com/office/drawing/2014/main" id="{F27A8F46-472B-4D63-9DD8-22D5BF4D145A}"/>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246;p37">
              <a:extLst>
                <a:ext uri="{FF2B5EF4-FFF2-40B4-BE49-F238E27FC236}">
                  <a16:creationId xmlns:a16="http://schemas.microsoft.com/office/drawing/2014/main" id="{77ED75C2-3867-4FDD-8870-A1A7BB1DFB66}"/>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247;p37">
              <a:extLst>
                <a:ext uri="{FF2B5EF4-FFF2-40B4-BE49-F238E27FC236}">
                  <a16:creationId xmlns:a16="http://schemas.microsoft.com/office/drawing/2014/main" id="{B5BDF032-A22A-4D93-BFB7-EDC8E0C7A94A}"/>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248;p37">
              <a:extLst>
                <a:ext uri="{FF2B5EF4-FFF2-40B4-BE49-F238E27FC236}">
                  <a16:creationId xmlns:a16="http://schemas.microsoft.com/office/drawing/2014/main" id="{E359F829-34AC-4620-A930-48D7316AC08B}"/>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249;p37">
              <a:extLst>
                <a:ext uri="{FF2B5EF4-FFF2-40B4-BE49-F238E27FC236}">
                  <a16:creationId xmlns:a16="http://schemas.microsoft.com/office/drawing/2014/main" id="{DBB492A2-D725-4B2E-AE97-545CFBF122AF}"/>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250;p37">
              <a:extLst>
                <a:ext uri="{FF2B5EF4-FFF2-40B4-BE49-F238E27FC236}">
                  <a16:creationId xmlns:a16="http://schemas.microsoft.com/office/drawing/2014/main" id="{6648AEB0-966C-43D7-A43F-F5088F8E8257}"/>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251;p37">
              <a:extLst>
                <a:ext uri="{FF2B5EF4-FFF2-40B4-BE49-F238E27FC236}">
                  <a16:creationId xmlns:a16="http://schemas.microsoft.com/office/drawing/2014/main" id="{5D5FEBD9-0030-47F0-B517-D4A5751904CD}"/>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252;p37">
              <a:extLst>
                <a:ext uri="{FF2B5EF4-FFF2-40B4-BE49-F238E27FC236}">
                  <a16:creationId xmlns:a16="http://schemas.microsoft.com/office/drawing/2014/main" id="{7DA52C30-213E-4D41-98AD-9E82DBFA687D}"/>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253;p37">
              <a:extLst>
                <a:ext uri="{FF2B5EF4-FFF2-40B4-BE49-F238E27FC236}">
                  <a16:creationId xmlns:a16="http://schemas.microsoft.com/office/drawing/2014/main" id="{D7FD0C92-FDED-47D1-9DDB-2DCC1FAA6D4A}"/>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254;p37">
              <a:extLst>
                <a:ext uri="{FF2B5EF4-FFF2-40B4-BE49-F238E27FC236}">
                  <a16:creationId xmlns:a16="http://schemas.microsoft.com/office/drawing/2014/main" id="{DA05E6DC-2298-4A28-B8AA-5C364585D731}"/>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255;p37">
              <a:extLst>
                <a:ext uri="{FF2B5EF4-FFF2-40B4-BE49-F238E27FC236}">
                  <a16:creationId xmlns:a16="http://schemas.microsoft.com/office/drawing/2014/main" id="{C64762AD-DE34-45AE-947C-9E6B28AAF23B}"/>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256;p37">
              <a:extLst>
                <a:ext uri="{FF2B5EF4-FFF2-40B4-BE49-F238E27FC236}">
                  <a16:creationId xmlns:a16="http://schemas.microsoft.com/office/drawing/2014/main" id="{18074E3E-276C-4D38-8878-140E1888D5AE}"/>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257;p37">
              <a:extLst>
                <a:ext uri="{FF2B5EF4-FFF2-40B4-BE49-F238E27FC236}">
                  <a16:creationId xmlns:a16="http://schemas.microsoft.com/office/drawing/2014/main" id="{410C5991-A014-4F68-9019-4C92E7201AE6}"/>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258;p37">
              <a:extLst>
                <a:ext uri="{FF2B5EF4-FFF2-40B4-BE49-F238E27FC236}">
                  <a16:creationId xmlns:a16="http://schemas.microsoft.com/office/drawing/2014/main" id="{E1BC299F-140C-4581-814A-E884A621F446}"/>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259;p37">
              <a:extLst>
                <a:ext uri="{FF2B5EF4-FFF2-40B4-BE49-F238E27FC236}">
                  <a16:creationId xmlns:a16="http://schemas.microsoft.com/office/drawing/2014/main" id="{DF9A3B47-D337-4D7D-8E25-8D937AB2A168}"/>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260;p37">
              <a:extLst>
                <a:ext uri="{FF2B5EF4-FFF2-40B4-BE49-F238E27FC236}">
                  <a16:creationId xmlns:a16="http://schemas.microsoft.com/office/drawing/2014/main" id="{FAE9C819-C3BB-41B4-8BB4-3955BA63886F}"/>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261;p37">
              <a:extLst>
                <a:ext uri="{FF2B5EF4-FFF2-40B4-BE49-F238E27FC236}">
                  <a16:creationId xmlns:a16="http://schemas.microsoft.com/office/drawing/2014/main" id="{E250F39D-F225-4065-BD50-9D271227A747}"/>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262;p37">
              <a:extLst>
                <a:ext uri="{FF2B5EF4-FFF2-40B4-BE49-F238E27FC236}">
                  <a16:creationId xmlns:a16="http://schemas.microsoft.com/office/drawing/2014/main" id="{87C3B085-E976-45A8-90CF-3541308F91B9}"/>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263;p37">
              <a:extLst>
                <a:ext uri="{FF2B5EF4-FFF2-40B4-BE49-F238E27FC236}">
                  <a16:creationId xmlns:a16="http://schemas.microsoft.com/office/drawing/2014/main" id="{49CD6989-43D2-4918-8530-E40681030A2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264;p37">
              <a:extLst>
                <a:ext uri="{FF2B5EF4-FFF2-40B4-BE49-F238E27FC236}">
                  <a16:creationId xmlns:a16="http://schemas.microsoft.com/office/drawing/2014/main" id="{571C9AAD-1786-4A7F-B1F0-D53FC8B4B38F}"/>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265;p37">
              <a:extLst>
                <a:ext uri="{FF2B5EF4-FFF2-40B4-BE49-F238E27FC236}">
                  <a16:creationId xmlns:a16="http://schemas.microsoft.com/office/drawing/2014/main" id="{E7393C30-6B04-482E-8F57-46802151C738}"/>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266;p37">
              <a:extLst>
                <a:ext uri="{FF2B5EF4-FFF2-40B4-BE49-F238E27FC236}">
                  <a16:creationId xmlns:a16="http://schemas.microsoft.com/office/drawing/2014/main" id="{1C1AC7B4-E3DC-4667-A461-E3BB7EA90E0A}"/>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267;p37">
              <a:extLst>
                <a:ext uri="{FF2B5EF4-FFF2-40B4-BE49-F238E27FC236}">
                  <a16:creationId xmlns:a16="http://schemas.microsoft.com/office/drawing/2014/main" id="{73EA0DF9-E066-4FFA-8B86-E96256343AAE}"/>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2268;p37">
              <a:extLst>
                <a:ext uri="{FF2B5EF4-FFF2-40B4-BE49-F238E27FC236}">
                  <a16:creationId xmlns:a16="http://schemas.microsoft.com/office/drawing/2014/main" id="{961FEDC4-D9D1-4C95-A317-3A28D47FD9D7}"/>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2269;p37">
              <a:extLst>
                <a:ext uri="{FF2B5EF4-FFF2-40B4-BE49-F238E27FC236}">
                  <a16:creationId xmlns:a16="http://schemas.microsoft.com/office/drawing/2014/main" id="{9B93A4CC-48CB-4C33-B34D-5BB6E26AD65A}"/>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270;p37">
              <a:extLst>
                <a:ext uri="{FF2B5EF4-FFF2-40B4-BE49-F238E27FC236}">
                  <a16:creationId xmlns:a16="http://schemas.microsoft.com/office/drawing/2014/main" id="{7D306AF2-7F7A-4EEB-8E44-D518EA34F4D6}"/>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271;p37">
              <a:extLst>
                <a:ext uri="{FF2B5EF4-FFF2-40B4-BE49-F238E27FC236}">
                  <a16:creationId xmlns:a16="http://schemas.microsoft.com/office/drawing/2014/main" id="{CBD87001-31D9-483A-B722-6F9E8FC86A3F}"/>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272;p37">
              <a:extLst>
                <a:ext uri="{FF2B5EF4-FFF2-40B4-BE49-F238E27FC236}">
                  <a16:creationId xmlns:a16="http://schemas.microsoft.com/office/drawing/2014/main" id="{C7289745-2E7A-4F1A-8224-00A935D61293}"/>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273;p37">
              <a:extLst>
                <a:ext uri="{FF2B5EF4-FFF2-40B4-BE49-F238E27FC236}">
                  <a16:creationId xmlns:a16="http://schemas.microsoft.com/office/drawing/2014/main" id="{EB6CEC55-9736-4B49-A5EE-A9761581930B}"/>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274;p37">
              <a:extLst>
                <a:ext uri="{FF2B5EF4-FFF2-40B4-BE49-F238E27FC236}">
                  <a16:creationId xmlns:a16="http://schemas.microsoft.com/office/drawing/2014/main" id="{22171ED1-75EA-432D-B9E6-B5FD9FCF0152}"/>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275;p37">
              <a:extLst>
                <a:ext uri="{FF2B5EF4-FFF2-40B4-BE49-F238E27FC236}">
                  <a16:creationId xmlns:a16="http://schemas.microsoft.com/office/drawing/2014/main" id="{80FEE6C2-A80C-41E4-8494-9C55FC86BE8A}"/>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276;p37">
              <a:extLst>
                <a:ext uri="{FF2B5EF4-FFF2-40B4-BE49-F238E27FC236}">
                  <a16:creationId xmlns:a16="http://schemas.microsoft.com/office/drawing/2014/main" id="{827D93F7-ED2E-4565-A825-85AFC0902406}"/>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277;p37">
              <a:extLst>
                <a:ext uri="{FF2B5EF4-FFF2-40B4-BE49-F238E27FC236}">
                  <a16:creationId xmlns:a16="http://schemas.microsoft.com/office/drawing/2014/main" id="{18CECE18-95E7-4852-B359-06ECDAB0872E}"/>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278;p37">
              <a:extLst>
                <a:ext uri="{FF2B5EF4-FFF2-40B4-BE49-F238E27FC236}">
                  <a16:creationId xmlns:a16="http://schemas.microsoft.com/office/drawing/2014/main" id="{303989EB-945F-4860-A20D-50E6D55C0C6A}"/>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279;p37">
              <a:extLst>
                <a:ext uri="{FF2B5EF4-FFF2-40B4-BE49-F238E27FC236}">
                  <a16:creationId xmlns:a16="http://schemas.microsoft.com/office/drawing/2014/main" id="{FBFCA7D9-DEC4-4028-8274-EC648BD87E5E}"/>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280;p37">
              <a:extLst>
                <a:ext uri="{FF2B5EF4-FFF2-40B4-BE49-F238E27FC236}">
                  <a16:creationId xmlns:a16="http://schemas.microsoft.com/office/drawing/2014/main" id="{B447C154-ED09-4F3E-AA31-AC401C2FE897}"/>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281;p37">
              <a:extLst>
                <a:ext uri="{FF2B5EF4-FFF2-40B4-BE49-F238E27FC236}">
                  <a16:creationId xmlns:a16="http://schemas.microsoft.com/office/drawing/2014/main" id="{CD29ED07-55FB-47CE-9B89-0ABEBD3C0596}"/>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282;p37">
              <a:extLst>
                <a:ext uri="{FF2B5EF4-FFF2-40B4-BE49-F238E27FC236}">
                  <a16:creationId xmlns:a16="http://schemas.microsoft.com/office/drawing/2014/main" id="{6FA9002A-44B1-499D-B356-FE4D83D92DF0}"/>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2283;p37">
              <a:extLst>
                <a:ext uri="{FF2B5EF4-FFF2-40B4-BE49-F238E27FC236}">
                  <a16:creationId xmlns:a16="http://schemas.microsoft.com/office/drawing/2014/main" id="{C02F2D59-79F3-4298-88E4-805C74E6BA77}"/>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2284;p37">
              <a:extLst>
                <a:ext uri="{FF2B5EF4-FFF2-40B4-BE49-F238E27FC236}">
                  <a16:creationId xmlns:a16="http://schemas.microsoft.com/office/drawing/2014/main" id="{B1CEE3F0-29B0-4F7A-AD9C-5D3BD8F6240B}"/>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285;p37">
              <a:extLst>
                <a:ext uri="{FF2B5EF4-FFF2-40B4-BE49-F238E27FC236}">
                  <a16:creationId xmlns:a16="http://schemas.microsoft.com/office/drawing/2014/main" id="{02A907FF-0DC4-4C92-8BEA-B7BD8ACCAB72}"/>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286;p37">
              <a:extLst>
                <a:ext uri="{FF2B5EF4-FFF2-40B4-BE49-F238E27FC236}">
                  <a16:creationId xmlns:a16="http://schemas.microsoft.com/office/drawing/2014/main" id="{1C9363C8-E4B0-455E-81E4-6F781A3C6202}"/>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287;p37">
              <a:extLst>
                <a:ext uri="{FF2B5EF4-FFF2-40B4-BE49-F238E27FC236}">
                  <a16:creationId xmlns:a16="http://schemas.microsoft.com/office/drawing/2014/main" id="{9ED3543B-600A-4A95-8FEF-5459C43131F5}"/>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288;p37">
              <a:extLst>
                <a:ext uri="{FF2B5EF4-FFF2-40B4-BE49-F238E27FC236}">
                  <a16:creationId xmlns:a16="http://schemas.microsoft.com/office/drawing/2014/main" id="{A04C4BD7-EEBF-43D5-A97D-832A57DD855A}"/>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289;p37">
              <a:extLst>
                <a:ext uri="{FF2B5EF4-FFF2-40B4-BE49-F238E27FC236}">
                  <a16:creationId xmlns:a16="http://schemas.microsoft.com/office/drawing/2014/main" id="{F82C5694-B852-451F-84C4-F0D0BCCF458E}"/>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2290;p37">
              <a:extLst>
                <a:ext uri="{FF2B5EF4-FFF2-40B4-BE49-F238E27FC236}">
                  <a16:creationId xmlns:a16="http://schemas.microsoft.com/office/drawing/2014/main" id="{76FEC3C5-04AD-4D0B-A1DC-95AAB069BED8}"/>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291;p37">
              <a:extLst>
                <a:ext uri="{FF2B5EF4-FFF2-40B4-BE49-F238E27FC236}">
                  <a16:creationId xmlns:a16="http://schemas.microsoft.com/office/drawing/2014/main" id="{72446A3B-3721-40D2-ACE4-1CF40F9538AB}"/>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292;p37">
              <a:extLst>
                <a:ext uri="{FF2B5EF4-FFF2-40B4-BE49-F238E27FC236}">
                  <a16:creationId xmlns:a16="http://schemas.microsoft.com/office/drawing/2014/main" id="{FE167391-E920-4762-A040-8C8202EE8901}"/>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293;p37">
              <a:extLst>
                <a:ext uri="{FF2B5EF4-FFF2-40B4-BE49-F238E27FC236}">
                  <a16:creationId xmlns:a16="http://schemas.microsoft.com/office/drawing/2014/main" id="{B735A051-595F-426E-AC47-ECFE7A1F7116}"/>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294;p37">
              <a:extLst>
                <a:ext uri="{FF2B5EF4-FFF2-40B4-BE49-F238E27FC236}">
                  <a16:creationId xmlns:a16="http://schemas.microsoft.com/office/drawing/2014/main" id="{5CDC8D9D-B082-4666-9B0C-ECBC07A02F7B}"/>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295;p37">
              <a:extLst>
                <a:ext uri="{FF2B5EF4-FFF2-40B4-BE49-F238E27FC236}">
                  <a16:creationId xmlns:a16="http://schemas.microsoft.com/office/drawing/2014/main" id="{D480E706-96E8-4BCF-B0AB-FAB4346474A2}"/>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296;p37">
              <a:extLst>
                <a:ext uri="{FF2B5EF4-FFF2-40B4-BE49-F238E27FC236}">
                  <a16:creationId xmlns:a16="http://schemas.microsoft.com/office/drawing/2014/main" id="{3A306D23-7253-4E57-ADB8-4111CD8D2667}"/>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297;p37">
              <a:extLst>
                <a:ext uri="{FF2B5EF4-FFF2-40B4-BE49-F238E27FC236}">
                  <a16:creationId xmlns:a16="http://schemas.microsoft.com/office/drawing/2014/main" id="{E86A89CD-E9CD-4288-855D-038622D29331}"/>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298;p37">
              <a:extLst>
                <a:ext uri="{FF2B5EF4-FFF2-40B4-BE49-F238E27FC236}">
                  <a16:creationId xmlns:a16="http://schemas.microsoft.com/office/drawing/2014/main" id="{F46FE049-2CE0-4C10-841C-54FBB11E70DC}"/>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299;p37">
              <a:extLst>
                <a:ext uri="{FF2B5EF4-FFF2-40B4-BE49-F238E27FC236}">
                  <a16:creationId xmlns:a16="http://schemas.microsoft.com/office/drawing/2014/main" id="{72FC2F5B-B618-4775-9DB1-97F539A51CFC}"/>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300;p37">
              <a:extLst>
                <a:ext uri="{FF2B5EF4-FFF2-40B4-BE49-F238E27FC236}">
                  <a16:creationId xmlns:a16="http://schemas.microsoft.com/office/drawing/2014/main" id="{3DAFB88C-D4AA-4714-882E-EF298A83E873}"/>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301;p37">
              <a:extLst>
                <a:ext uri="{FF2B5EF4-FFF2-40B4-BE49-F238E27FC236}">
                  <a16:creationId xmlns:a16="http://schemas.microsoft.com/office/drawing/2014/main" id="{9DD348FC-8A28-429F-BF8E-388041F8AF7E}"/>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302;p37">
              <a:extLst>
                <a:ext uri="{FF2B5EF4-FFF2-40B4-BE49-F238E27FC236}">
                  <a16:creationId xmlns:a16="http://schemas.microsoft.com/office/drawing/2014/main" id="{192B40B6-5A27-4E51-9681-C263E77C9D26}"/>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303;p37">
              <a:extLst>
                <a:ext uri="{FF2B5EF4-FFF2-40B4-BE49-F238E27FC236}">
                  <a16:creationId xmlns:a16="http://schemas.microsoft.com/office/drawing/2014/main" id="{ECC5C36F-1DC2-4A2E-8FFB-82845697728C}"/>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04;p37">
              <a:extLst>
                <a:ext uri="{FF2B5EF4-FFF2-40B4-BE49-F238E27FC236}">
                  <a16:creationId xmlns:a16="http://schemas.microsoft.com/office/drawing/2014/main" id="{48100008-71DD-4BF0-BFD2-335416E0A1EA}"/>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05;p37">
              <a:extLst>
                <a:ext uri="{FF2B5EF4-FFF2-40B4-BE49-F238E27FC236}">
                  <a16:creationId xmlns:a16="http://schemas.microsoft.com/office/drawing/2014/main" id="{8A2BBBA8-E52E-4557-BBEA-1E019767F4BD}"/>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06;p37">
              <a:extLst>
                <a:ext uri="{FF2B5EF4-FFF2-40B4-BE49-F238E27FC236}">
                  <a16:creationId xmlns:a16="http://schemas.microsoft.com/office/drawing/2014/main" id="{EC66D584-5924-4EAF-9329-506F6153F49D}"/>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07;p37">
              <a:extLst>
                <a:ext uri="{FF2B5EF4-FFF2-40B4-BE49-F238E27FC236}">
                  <a16:creationId xmlns:a16="http://schemas.microsoft.com/office/drawing/2014/main" id="{636BC31E-B130-40BB-9E5E-138264991C2D}"/>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08;p37">
              <a:extLst>
                <a:ext uri="{FF2B5EF4-FFF2-40B4-BE49-F238E27FC236}">
                  <a16:creationId xmlns:a16="http://schemas.microsoft.com/office/drawing/2014/main" id="{8840AD3C-306F-49B3-806C-1CDAAF7A6459}"/>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09;p37">
              <a:extLst>
                <a:ext uri="{FF2B5EF4-FFF2-40B4-BE49-F238E27FC236}">
                  <a16:creationId xmlns:a16="http://schemas.microsoft.com/office/drawing/2014/main" id="{1FF53E33-0302-4A4B-9250-272CB45CEE9B}"/>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10;p37">
              <a:extLst>
                <a:ext uri="{FF2B5EF4-FFF2-40B4-BE49-F238E27FC236}">
                  <a16:creationId xmlns:a16="http://schemas.microsoft.com/office/drawing/2014/main" id="{294AEF07-F7EA-4AF4-90B5-FD20853E54F1}"/>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11;p37">
              <a:extLst>
                <a:ext uri="{FF2B5EF4-FFF2-40B4-BE49-F238E27FC236}">
                  <a16:creationId xmlns:a16="http://schemas.microsoft.com/office/drawing/2014/main" id="{8ED4BA62-75E0-401B-A7D5-B2EB08E13CAE}"/>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12;p37">
              <a:extLst>
                <a:ext uri="{FF2B5EF4-FFF2-40B4-BE49-F238E27FC236}">
                  <a16:creationId xmlns:a16="http://schemas.microsoft.com/office/drawing/2014/main" id="{B080DF94-169F-428A-BB72-33443A88FE47}"/>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313;p37">
              <a:extLst>
                <a:ext uri="{FF2B5EF4-FFF2-40B4-BE49-F238E27FC236}">
                  <a16:creationId xmlns:a16="http://schemas.microsoft.com/office/drawing/2014/main" id="{C49ACC6C-FAE5-425B-B738-36E0837BF864}"/>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314;p37">
              <a:extLst>
                <a:ext uri="{FF2B5EF4-FFF2-40B4-BE49-F238E27FC236}">
                  <a16:creationId xmlns:a16="http://schemas.microsoft.com/office/drawing/2014/main" id="{44B15603-B8D5-45BD-8499-2342D15B85BF}"/>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315;p37">
              <a:extLst>
                <a:ext uri="{FF2B5EF4-FFF2-40B4-BE49-F238E27FC236}">
                  <a16:creationId xmlns:a16="http://schemas.microsoft.com/office/drawing/2014/main" id="{7DE8CE21-C7CE-40DC-8BB8-45BBC411EA09}"/>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316;p37">
              <a:extLst>
                <a:ext uri="{FF2B5EF4-FFF2-40B4-BE49-F238E27FC236}">
                  <a16:creationId xmlns:a16="http://schemas.microsoft.com/office/drawing/2014/main" id="{92E180D8-A90A-4492-B15E-F465E52D1324}"/>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317;p37">
              <a:extLst>
                <a:ext uri="{FF2B5EF4-FFF2-40B4-BE49-F238E27FC236}">
                  <a16:creationId xmlns:a16="http://schemas.microsoft.com/office/drawing/2014/main" id="{D57E0D0B-F86F-46E0-AC68-55AEC65571D2}"/>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318;p37">
              <a:extLst>
                <a:ext uri="{FF2B5EF4-FFF2-40B4-BE49-F238E27FC236}">
                  <a16:creationId xmlns:a16="http://schemas.microsoft.com/office/drawing/2014/main" id="{D4EE8228-B733-4308-9753-36B49DBF740D}"/>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319;p37">
              <a:extLst>
                <a:ext uri="{FF2B5EF4-FFF2-40B4-BE49-F238E27FC236}">
                  <a16:creationId xmlns:a16="http://schemas.microsoft.com/office/drawing/2014/main" id="{09F7166E-006B-45AF-9B26-623470518691}"/>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320;p37">
              <a:extLst>
                <a:ext uri="{FF2B5EF4-FFF2-40B4-BE49-F238E27FC236}">
                  <a16:creationId xmlns:a16="http://schemas.microsoft.com/office/drawing/2014/main" id="{93F83C07-334A-4F82-B1CE-580C66135658}"/>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321;p37">
              <a:extLst>
                <a:ext uri="{FF2B5EF4-FFF2-40B4-BE49-F238E27FC236}">
                  <a16:creationId xmlns:a16="http://schemas.microsoft.com/office/drawing/2014/main" id="{E1AE317A-DA13-4F41-A88F-39F8527F9F48}"/>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3" name="Text Placeholder 2">
            <a:extLst>
              <a:ext uri="{FF2B5EF4-FFF2-40B4-BE49-F238E27FC236}">
                <a16:creationId xmlns:a16="http://schemas.microsoft.com/office/drawing/2014/main" id="{0669D4B5-5512-4EE2-8978-CD0A4B055CA1}"/>
              </a:ext>
            </a:extLst>
          </p:cNvPr>
          <p:cNvSpPr txBox="1">
            <a:spLocks/>
          </p:cNvSpPr>
          <p:nvPr/>
        </p:nvSpPr>
        <p:spPr>
          <a:xfrm>
            <a:off x="330154" y="4167821"/>
            <a:ext cx="3469336"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tx1"/>
                </a:solidFill>
                <a:latin typeface="Times New Roman" panose="02020603050405020304" pitchFamily="18" charset="0"/>
                <a:cs typeface="Times New Roman" panose="02020603050405020304" pitchFamily="18" charset="0"/>
              </a:rPr>
              <a:t>Time complexity: O(m*n)</a:t>
            </a:r>
            <a:endParaRPr lang="vi-VN" sz="24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8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59"/>
                                        </p:tgtEl>
                                      </p:cBhvr>
                                    </p:animEffect>
                                    <p:set>
                                      <p:cBhvr>
                                        <p:cTn id="13" dur="1" fill="hold">
                                          <p:stCondLst>
                                            <p:cond delay="499"/>
                                          </p:stCondLst>
                                        </p:cTn>
                                        <p:tgtEl>
                                          <p:spTgt spid="5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52"/>
                                        </p:tgtEl>
                                      </p:cBhvr>
                                    </p:animEffect>
                                    <p:set>
                                      <p:cBhvr>
                                        <p:cTn id="26" dur="1" fill="hold">
                                          <p:stCondLst>
                                            <p:cond delay="499"/>
                                          </p:stCondLst>
                                        </p:cTn>
                                        <p:tgtEl>
                                          <p:spTgt spid="5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ppt_x"/>
                                          </p:val>
                                        </p:tav>
                                        <p:tav tm="100000">
                                          <p:val>
                                            <p:strVal val="#ppt_x"/>
                                          </p:val>
                                        </p:tav>
                                      </p:tavLst>
                                    </p:anim>
                                    <p:anim calcmode="lin" valueType="num">
                                      <p:cBhvr additive="base">
                                        <p:cTn id="61" dur="500" fill="hold"/>
                                        <p:tgtEl>
                                          <p:spTgt spid="3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fill="hold"/>
                                        <p:tgtEl>
                                          <p:spTgt spid="39"/>
                                        </p:tgtEl>
                                        <p:attrNameLst>
                                          <p:attrName>ppt_x</p:attrName>
                                        </p:attrNameLst>
                                      </p:cBhvr>
                                      <p:tavLst>
                                        <p:tav tm="0">
                                          <p:val>
                                            <p:strVal val="#ppt_x"/>
                                          </p:val>
                                        </p:tav>
                                        <p:tav tm="100000">
                                          <p:val>
                                            <p:strVal val="#ppt_x"/>
                                          </p:val>
                                        </p:tav>
                                      </p:tavLst>
                                    </p:anim>
                                    <p:anim calcmode="lin" valueType="num">
                                      <p:cBhvr additive="base">
                                        <p:cTn id="6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additive="base">
                                        <p:cTn id="70" dur="500" fill="hold"/>
                                        <p:tgtEl>
                                          <p:spTgt spid="68"/>
                                        </p:tgtEl>
                                        <p:attrNameLst>
                                          <p:attrName>ppt_x</p:attrName>
                                        </p:attrNameLst>
                                      </p:cBhvr>
                                      <p:tavLst>
                                        <p:tav tm="0">
                                          <p:val>
                                            <p:strVal val="#ppt_x"/>
                                          </p:val>
                                        </p:tav>
                                        <p:tav tm="100000">
                                          <p:val>
                                            <p:strVal val="#ppt_x"/>
                                          </p:val>
                                        </p:tav>
                                      </p:tavLst>
                                    </p:anim>
                                    <p:anim calcmode="lin" valueType="num">
                                      <p:cBhvr additive="base">
                                        <p:cTn id="7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53"/>
                                        </p:tgtEl>
                                        <p:attrNameLst>
                                          <p:attrName>style.visibility</p:attrName>
                                        </p:attrNameLst>
                                      </p:cBhvr>
                                      <p:to>
                                        <p:strVal val="visible"/>
                                      </p:to>
                                    </p:set>
                                    <p:anim calcmode="lin" valueType="num">
                                      <p:cBhvr additive="base">
                                        <p:cTn id="76" dur="500" fill="hold"/>
                                        <p:tgtEl>
                                          <p:spTgt spid="153"/>
                                        </p:tgtEl>
                                        <p:attrNameLst>
                                          <p:attrName>ppt_x</p:attrName>
                                        </p:attrNameLst>
                                      </p:cBhvr>
                                      <p:tavLst>
                                        <p:tav tm="0">
                                          <p:val>
                                            <p:strVal val="#ppt_x"/>
                                          </p:val>
                                        </p:tav>
                                        <p:tav tm="100000">
                                          <p:val>
                                            <p:strVal val="#ppt_x"/>
                                          </p:val>
                                        </p:tav>
                                      </p:tavLst>
                                    </p:anim>
                                    <p:anim calcmode="lin" valueType="num">
                                      <p:cBhvr additive="base">
                                        <p:cTn id="77"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5" grpId="0"/>
      <p:bldP spid="52" grpId="0"/>
      <p:bldP spid="59" grpId="0"/>
      <p:bldP spid="47" grpId="0"/>
      <p:bldP spid="17" grpId="0"/>
      <p:bldP spid="25" grpId="0"/>
      <p:bldP spid="36" grpId="0"/>
      <p:bldP spid="37" grpId="0"/>
      <p:bldP spid="38" grpId="0"/>
      <p:bldP spid="39" grpId="0"/>
      <p:bldP spid="68" grpId="0"/>
      <p:bldP spid="1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48</a:t>
            </a:fld>
            <a:endParaRP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b="1" dirty="0">
                <a:latin typeface="Times New Roman" panose="02020603050405020304" pitchFamily="18" charset="0"/>
                <a:cs typeface="Times New Roman" panose="02020603050405020304" pitchFamily="18" charset="0"/>
              </a:rPr>
              <a:t>	</a:t>
            </a:r>
          </a:p>
        </p:txBody>
      </p:sp>
      <p:sp>
        <p:nvSpPr>
          <p:cNvPr id="13" name="Text Placeholder 2">
            <a:extLst>
              <a:ext uri="{FF2B5EF4-FFF2-40B4-BE49-F238E27FC236}">
                <a16:creationId xmlns:a16="http://schemas.microsoft.com/office/drawing/2014/main" id="{FCFD2F5A-F295-4DC3-832E-1729B338AD76}"/>
              </a:ext>
            </a:extLst>
          </p:cNvPr>
          <p:cNvSpPr txBox="1">
            <a:spLocks/>
          </p:cNvSpPr>
          <p:nvPr/>
        </p:nvSpPr>
        <p:spPr>
          <a:xfrm>
            <a:off x="114982" y="70013"/>
            <a:ext cx="5536955"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4</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str1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stone</a:t>
            </a:r>
            <a:r>
              <a:rPr lang="vi-VN" sz="1600" dirty="0">
                <a:latin typeface="Times New Roman" panose="02020603050405020304" pitchFamily="18" charset="0"/>
                <a:cs typeface="Times New Roman" panose="02020603050405020304" pitchFamily="18" charset="0"/>
              </a:rPr>
              <a:t>” và chuỗi </a:t>
            </a:r>
            <a:r>
              <a:rPr lang="en-US" sz="1600" dirty="0">
                <a:latin typeface="Times New Roman" panose="02020603050405020304" pitchFamily="18" charset="0"/>
                <a:cs typeface="Times New Roman" panose="02020603050405020304" pitchFamily="18" charset="0"/>
              </a:rPr>
              <a:t>str2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longest</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2" name="Text Placeholder 2">
            <a:extLst>
              <a:ext uri="{FF2B5EF4-FFF2-40B4-BE49-F238E27FC236}">
                <a16:creationId xmlns:a16="http://schemas.microsoft.com/office/drawing/2014/main" id="{0C5AD637-72D8-4932-9836-90C714228E84}"/>
              </a:ext>
            </a:extLst>
          </p:cNvPr>
          <p:cNvSpPr txBox="1">
            <a:spLocks/>
          </p:cNvSpPr>
          <p:nvPr/>
        </p:nvSpPr>
        <p:spPr>
          <a:xfrm>
            <a:off x="1236961" y="699985"/>
            <a:ext cx="1719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dirty="0">
                <a:latin typeface="Times New Roman" panose="02020603050405020304" pitchFamily="18" charset="0"/>
                <a:cs typeface="Times New Roman" panose="02020603050405020304" pitchFamily="18" charset="0"/>
              </a:rPr>
              <a:t>str1: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s t o n e</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C52530A7-B8D8-4A3C-A97A-8B22734D393B}"/>
              </a:ext>
            </a:extLst>
          </p:cNvPr>
          <p:cNvSpPr txBox="1">
            <a:spLocks/>
          </p:cNvSpPr>
          <p:nvPr/>
        </p:nvSpPr>
        <p:spPr>
          <a:xfrm>
            <a:off x="1235330" y="1067846"/>
            <a:ext cx="205803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dirty="0">
                <a:latin typeface="Times New Roman" panose="02020603050405020304" pitchFamily="18" charset="0"/>
                <a:cs typeface="Times New Roman" panose="02020603050405020304" pitchFamily="18" charset="0"/>
              </a:rPr>
              <a:t>str2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l o n g e s t</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graphicFrame>
        <p:nvGraphicFramePr>
          <p:cNvPr id="59" name="Table 2">
            <a:extLst>
              <a:ext uri="{FF2B5EF4-FFF2-40B4-BE49-F238E27FC236}">
                <a16:creationId xmlns:a16="http://schemas.microsoft.com/office/drawing/2014/main" id="{5D47FD51-6D95-40F2-AAB5-98E89B44FAED}"/>
              </a:ext>
            </a:extLst>
          </p:cNvPr>
          <p:cNvGraphicFramePr>
            <a:graphicFrameLocks noGrp="1"/>
          </p:cNvGraphicFramePr>
          <p:nvPr>
            <p:extLst>
              <p:ext uri="{D42A27DB-BD31-4B8C-83A1-F6EECF244321}">
                <p14:modId xmlns:p14="http://schemas.microsoft.com/office/powerpoint/2010/main" val="358672539"/>
              </p:ext>
            </p:extLst>
          </p:nvPr>
        </p:nvGraphicFramePr>
        <p:xfrm>
          <a:off x="2614223" y="2266180"/>
          <a:ext cx="3654368" cy="2511708"/>
        </p:xfrm>
        <a:graphic>
          <a:graphicData uri="http://schemas.openxmlformats.org/drawingml/2006/table">
            <a:tbl>
              <a:tblPr firstRow="1" bandRow="1">
                <a:tableStyleId>{74B27EED-0CF3-4A6B-8CAF-2A2B27878752}</a:tableStyleId>
              </a:tblPr>
              <a:tblGrid>
                <a:gridCol w="456796">
                  <a:extLst>
                    <a:ext uri="{9D8B030D-6E8A-4147-A177-3AD203B41FA5}">
                      <a16:colId xmlns:a16="http://schemas.microsoft.com/office/drawing/2014/main" val="2201005007"/>
                    </a:ext>
                  </a:extLst>
                </a:gridCol>
                <a:gridCol w="456796">
                  <a:extLst>
                    <a:ext uri="{9D8B030D-6E8A-4147-A177-3AD203B41FA5}">
                      <a16:colId xmlns:a16="http://schemas.microsoft.com/office/drawing/2014/main" val="810750403"/>
                    </a:ext>
                  </a:extLst>
                </a:gridCol>
                <a:gridCol w="456796">
                  <a:extLst>
                    <a:ext uri="{9D8B030D-6E8A-4147-A177-3AD203B41FA5}">
                      <a16:colId xmlns:a16="http://schemas.microsoft.com/office/drawing/2014/main" val="4097056981"/>
                    </a:ext>
                  </a:extLst>
                </a:gridCol>
                <a:gridCol w="456796">
                  <a:extLst>
                    <a:ext uri="{9D8B030D-6E8A-4147-A177-3AD203B41FA5}">
                      <a16:colId xmlns:a16="http://schemas.microsoft.com/office/drawing/2014/main" val="3446551221"/>
                    </a:ext>
                  </a:extLst>
                </a:gridCol>
                <a:gridCol w="456796">
                  <a:extLst>
                    <a:ext uri="{9D8B030D-6E8A-4147-A177-3AD203B41FA5}">
                      <a16:colId xmlns:a16="http://schemas.microsoft.com/office/drawing/2014/main" val="1681980983"/>
                    </a:ext>
                  </a:extLst>
                </a:gridCol>
                <a:gridCol w="456796">
                  <a:extLst>
                    <a:ext uri="{9D8B030D-6E8A-4147-A177-3AD203B41FA5}">
                      <a16:colId xmlns:a16="http://schemas.microsoft.com/office/drawing/2014/main" val="354227236"/>
                    </a:ext>
                  </a:extLst>
                </a:gridCol>
                <a:gridCol w="456796">
                  <a:extLst>
                    <a:ext uri="{9D8B030D-6E8A-4147-A177-3AD203B41FA5}">
                      <a16:colId xmlns:a16="http://schemas.microsoft.com/office/drawing/2014/main" val="1454083324"/>
                    </a:ext>
                  </a:extLst>
                </a:gridCol>
                <a:gridCol w="456796">
                  <a:extLst>
                    <a:ext uri="{9D8B030D-6E8A-4147-A177-3AD203B41FA5}">
                      <a16:colId xmlns:a16="http://schemas.microsoft.com/office/drawing/2014/main" val="3638837446"/>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4240467"/>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1347447"/>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701260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4" name="Text Placeholder 2">
            <a:extLst>
              <a:ext uri="{FF2B5EF4-FFF2-40B4-BE49-F238E27FC236}">
                <a16:creationId xmlns:a16="http://schemas.microsoft.com/office/drawing/2014/main" id="{93185548-C0A0-4D8A-BB96-762A39DD8958}"/>
              </a:ext>
            </a:extLst>
          </p:cNvPr>
          <p:cNvSpPr txBox="1">
            <a:spLocks/>
          </p:cNvSpPr>
          <p:nvPr/>
        </p:nvSpPr>
        <p:spPr>
          <a:xfrm>
            <a:off x="4008005" y="514225"/>
            <a:ext cx="4641020" cy="1107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b="1" dirty="0">
                <a:latin typeface="Times New Roman" panose="02020603050405020304" pitchFamily="18" charset="0"/>
                <a:cs typeface="Times New Roman" panose="02020603050405020304" pitchFamily="18" charset="0"/>
              </a:rPr>
              <a:t>if (A[m] == B[n])</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1 + LCS(m - 1, n - 1)</a:t>
            </a:r>
          </a:p>
          <a:p>
            <a:pPr marL="55563" algn="just" defTabSz="365760"/>
            <a:r>
              <a:rPr lang="en-US" sz="1600" b="1" dirty="0">
                <a:latin typeface="Times New Roman" panose="02020603050405020304" pitchFamily="18" charset="0"/>
                <a:cs typeface="Times New Roman" panose="02020603050405020304" pitchFamily="18" charset="0"/>
              </a:rPr>
              <a:t>else</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max(LCS(m, n - 1),LCS(m - 1, n))</a:t>
            </a:r>
          </a:p>
          <a:p>
            <a:pPr marL="55563" algn="just" defTabSz="365760"/>
            <a:endParaRPr lang="en-US" sz="1600" b="1"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2D292072-9D8C-439A-A93F-49ED0C30D208}"/>
              </a:ext>
            </a:extLst>
          </p:cNvPr>
          <p:cNvSpPr txBox="1">
            <a:spLocks/>
          </p:cNvSpPr>
          <p:nvPr/>
        </p:nvSpPr>
        <p:spPr>
          <a:xfrm>
            <a:off x="2614223" y="1885853"/>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6" name="Text Placeholder 2">
            <a:extLst>
              <a:ext uri="{FF2B5EF4-FFF2-40B4-BE49-F238E27FC236}">
                <a16:creationId xmlns:a16="http://schemas.microsoft.com/office/drawing/2014/main" id="{A597B866-A7CC-4170-B839-B6A1F44ED5E8}"/>
              </a:ext>
            </a:extLst>
          </p:cNvPr>
          <p:cNvSpPr txBox="1">
            <a:spLocks/>
          </p:cNvSpPr>
          <p:nvPr/>
        </p:nvSpPr>
        <p:spPr>
          <a:xfrm>
            <a:off x="3052610" y="1873186"/>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F8BE2EC4-2077-4ACD-96D1-4FFAEC333AC1}"/>
              </a:ext>
            </a:extLst>
          </p:cNvPr>
          <p:cNvSpPr txBox="1">
            <a:spLocks/>
          </p:cNvSpPr>
          <p:nvPr/>
        </p:nvSpPr>
        <p:spPr>
          <a:xfrm>
            <a:off x="3490997" y="1873186"/>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p:txBody>
      </p:sp>
      <p:sp>
        <p:nvSpPr>
          <p:cNvPr id="8" name="Text Placeholder 2">
            <a:extLst>
              <a:ext uri="{FF2B5EF4-FFF2-40B4-BE49-F238E27FC236}">
                <a16:creationId xmlns:a16="http://schemas.microsoft.com/office/drawing/2014/main" id="{F30FD379-0398-4B46-B572-9339F2D7D8EA}"/>
              </a:ext>
            </a:extLst>
          </p:cNvPr>
          <p:cNvSpPr txBox="1">
            <a:spLocks/>
          </p:cNvSpPr>
          <p:nvPr/>
        </p:nvSpPr>
        <p:spPr>
          <a:xfrm>
            <a:off x="3934160" y="1875838"/>
            <a:ext cx="50724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p>
        </p:txBody>
      </p:sp>
      <p:sp>
        <p:nvSpPr>
          <p:cNvPr id="9" name="Text Placeholder 2">
            <a:extLst>
              <a:ext uri="{FF2B5EF4-FFF2-40B4-BE49-F238E27FC236}">
                <a16:creationId xmlns:a16="http://schemas.microsoft.com/office/drawing/2014/main" id="{D9276890-DA86-4B0A-A16D-89857EBF2E3F}"/>
              </a:ext>
            </a:extLst>
          </p:cNvPr>
          <p:cNvSpPr txBox="1">
            <a:spLocks/>
          </p:cNvSpPr>
          <p:nvPr/>
        </p:nvSpPr>
        <p:spPr>
          <a:xfrm>
            <a:off x="4394361" y="188585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C448FB75-69DE-40EA-89B8-6169ED9C61D5}"/>
              </a:ext>
            </a:extLst>
          </p:cNvPr>
          <p:cNvSpPr txBox="1">
            <a:spLocks/>
          </p:cNvSpPr>
          <p:nvPr/>
        </p:nvSpPr>
        <p:spPr>
          <a:xfrm>
            <a:off x="4839207" y="1873186"/>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p:txBody>
      </p:sp>
      <p:sp>
        <p:nvSpPr>
          <p:cNvPr id="12" name="Text Placeholder 2">
            <a:extLst>
              <a:ext uri="{FF2B5EF4-FFF2-40B4-BE49-F238E27FC236}">
                <a16:creationId xmlns:a16="http://schemas.microsoft.com/office/drawing/2014/main" id="{FB3C83F7-AE11-4F60-9259-C9DF146E4346}"/>
              </a:ext>
            </a:extLst>
          </p:cNvPr>
          <p:cNvSpPr txBox="1">
            <a:spLocks/>
          </p:cNvSpPr>
          <p:nvPr/>
        </p:nvSpPr>
        <p:spPr>
          <a:xfrm>
            <a:off x="5309169" y="1883524"/>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6</a:t>
            </a:r>
            <a:endParaRPr lang="en-US" sz="1600" b="1" dirty="0">
              <a:latin typeface="Times New Roman" panose="02020603050405020304" pitchFamily="18" charset="0"/>
              <a:cs typeface="Times New Roman" panose="02020603050405020304" pitchFamily="18" charset="0"/>
            </a:endParaRPr>
          </a:p>
        </p:txBody>
      </p:sp>
      <p:sp>
        <p:nvSpPr>
          <p:cNvPr id="14" name="Text Placeholder 2">
            <a:extLst>
              <a:ext uri="{FF2B5EF4-FFF2-40B4-BE49-F238E27FC236}">
                <a16:creationId xmlns:a16="http://schemas.microsoft.com/office/drawing/2014/main" id="{88B15ECF-CFBF-4EF6-8875-EB84725C48E9}"/>
              </a:ext>
            </a:extLst>
          </p:cNvPr>
          <p:cNvSpPr txBox="1">
            <a:spLocks/>
          </p:cNvSpPr>
          <p:nvPr/>
        </p:nvSpPr>
        <p:spPr>
          <a:xfrm>
            <a:off x="5779016" y="1883524"/>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7</a:t>
            </a:r>
            <a:endParaRPr lang="en-US" sz="1600" b="1" dirty="0">
              <a:latin typeface="Times New Roman" panose="02020603050405020304" pitchFamily="18" charset="0"/>
              <a:cs typeface="Times New Roman" panose="02020603050405020304" pitchFamily="18" charset="0"/>
            </a:endParaRPr>
          </a:p>
        </p:txBody>
      </p:sp>
      <p:sp>
        <p:nvSpPr>
          <p:cNvPr id="15" name="Text Placeholder 2">
            <a:extLst>
              <a:ext uri="{FF2B5EF4-FFF2-40B4-BE49-F238E27FC236}">
                <a16:creationId xmlns:a16="http://schemas.microsoft.com/office/drawing/2014/main" id="{CC7BDBB8-D1C7-414A-B1CC-7B0AAC0D774E}"/>
              </a:ext>
            </a:extLst>
          </p:cNvPr>
          <p:cNvSpPr txBox="1">
            <a:spLocks/>
          </p:cNvSpPr>
          <p:nvPr/>
        </p:nvSpPr>
        <p:spPr>
          <a:xfrm>
            <a:off x="2614223" y="1604342"/>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16" name="Text Placeholder 2">
            <a:extLst>
              <a:ext uri="{FF2B5EF4-FFF2-40B4-BE49-F238E27FC236}">
                <a16:creationId xmlns:a16="http://schemas.microsoft.com/office/drawing/2014/main" id="{7E7C0F79-1E60-4610-B1B0-679857A743D5}"/>
              </a:ext>
            </a:extLst>
          </p:cNvPr>
          <p:cNvSpPr txBox="1">
            <a:spLocks/>
          </p:cNvSpPr>
          <p:nvPr/>
        </p:nvSpPr>
        <p:spPr>
          <a:xfrm>
            <a:off x="3052610" y="1591675"/>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a:t>
            </a:r>
            <a:endParaRPr lang="en-US" sz="1600" b="1" dirty="0">
              <a:latin typeface="Times New Roman" panose="02020603050405020304" pitchFamily="18" charset="0"/>
              <a:cs typeface="Times New Roman" panose="02020603050405020304" pitchFamily="18" charset="0"/>
            </a:endParaRPr>
          </a:p>
        </p:txBody>
      </p:sp>
      <p:sp>
        <p:nvSpPr>
          <p:cNvPr id="18" name="Text Placeholder 2">
            <a:extLst>
              <a:ext uri="{FF2B5EF4-FFF2-40B4-BE49-F238E27FC236}">
                <a16:creationId xmlns:a16="http://schemas.microsoft.com/office/drawing/2014/main" id="{E3EC11DE-1E67-4F35-95F4-BA3891845F46}"/>
              </a:ext>
            </a:extLst>
          </p:cNvPr>
          <p:cNvSpPr txBox="1">
            <a:spLocks/>
          </p:cNvSpPr>
          <p:nvPr/>
        </p:nvSpPr>
        <p:spPr>
          <a:xfrm>
            <a:off x="3490997" y="1591675"/>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o</a:t>
            </a:r>
            <a:endParaRPr lang="en-US" sz="1600" b="1" dirty="0">
              <a:latin typeface="Times New Roman" panose="02020603050405020304" pitchFamily="18" charset="0"/>
              <a:cs typeface="Times New Roman" panose="02020603050405020304" pitchFamily="18" charset="0"/>
            </a:endParaRPr>
          </a:p>
        </p:txBody>
      </p:sp>
      <p:sp>
        <p:nvSpPr>
          <p:cNvPr id="20" name="Text Placeholder 2">
            <a:extLst>
              <a:ext uri="{FF2B5EF4-FFF2-40B4-BE49-F238E27FC236}">
                <a16:creationId xmlns:a16="http://schemas.microsoft.com/office/drawing/2014/main" id="{C74DC85D-59A0-4EC1-9243-34EA1FCDDD85}"/>
              </a:ext>
            </a:extLst>
          </p:cNvPr>
          <p:cNvSpPr txBox="1">
            <a:spLocks/>
          </p:cNvSpPr>
          <p:nvPr/>
        </p:nvSpPr>
        <p:spPr>
          <a:xfrm>
            <a:off x="3934160" y="1594327"/>
            <a:ext cx="50724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n</a:t>
            </a:r>
          </a:p>
        </p:txBody>
      </p:sp>
      <p:sp>
        <p:nvSpPr>
          <p:cNvPr id="21" name="Text Placeholder 2">
            <a:extLst>
              <a:ext uri="{FF2B5EF4-FFF2-40B4-BE49-F238E27FC236}">
                <a16:creationId xmlns:a16="http://schemas.microsoft.com/office/drawing/2014/main" id="{C50C7620-334D-4B72-AC1E-4640189DE9C6}"/>
              </a:ext>
            </a:extLst>
          </p:cNvPr>
          <p:cNvSpPr txBox="1">
            <a:spLocks/>
          </p:cNvSpPr>
          <p:nvPr/>
        </p:nvSpPr>
        <p:spPr>
          <a:xfrm>
            <a:off x="4394361" y="1604342"/>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g</a:t>
            </a:r>
            <a:endParaRPr lang="en-US" sz="1600" b="1" dirty="0">
              <a:latin typeface="Times New Roman" panose="02020603050405020304" pitchFamily="18" charset="0"/>
              <a:cs typeface="Times New Roman" panose="02020603050405020304" pitchFamily="18" charset="0"/>
            </a:endParaRPr>
          </a:p>
        </p:txBody>
      </p:sp>
      <p:sp>
        <p:nvSpPr>
          <p:cNvPr id="22" name="Text Placeholder 2">
            <a:extLst>
              <a:ext uri="{FF2B5EF4-FFF2-40B4-BE49-F238E27FC236}">
                <a16:creationId xmlns:a16="http://schemas.microsoft.com/office/drawing/2014/main" id="{E2A7C972-FB7D-43C8-987E-6551D53CDA65}"/>
              </a:ext>
            </a:extLst>
          </p:cNvPr>
          <p:cNvSpPr txBox="1">
            <a:spLocks/>
          </p:cNvSpPr>
          <p:nvPr/>
        </p:nvSpPr>
        <p:spPr>
          <a:xfrm>
            <a:off x="4839207" y="1591675"/>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e</a:t>
            </a:r>
            <a:endParaRPr lang="en-US" sz="1600" b="1" dirty="0">
              <a:latin typeface="Times New Roman" panose="02020603050405020304" pitchFamily="18" charset="0"/>
              <a:cs typeface="Times New Roman" panose="02020603050405020304" pitchFamily="18" charset="0"/>
            </a:endParaRPr>
          </a:p>
        </p:txBody>
      </p:sp>
      <p:sp>
        <p:nvSpPr>
          <p:cNvPr id="23" name="Text Placeholder 2">
            <a:extLst>
              <a:ext uri="{FF2B5EF4-FFF2-40B4-BE49-F238E27FC236}">
                <a16:creationId xmlns:a16="http://schemas.microsoft.com/office/drawing/2014/main" id="{B0A81538-9AEE-4615-8AAE-38746B6E80C8}"/>
              </a:ext>
            </a:extLst>
          </p:cNvPr>
          <p:cNvSpPr txBox="1">
            <a:spLocks/>
          </p:cNvSpPr>
          <p:nvPr/>
        </p:nvSpPr>
        <p:spPr>
          <a:xfrm>
            <a:off x="5309169" y="160201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s</a:t>
            </a:r>
            <a:endParaRPr lang="en-US" sz="1600" b="1" dirty="0">
              <a:latin typeface="Times New Roman" panose="02020603050405020304" pitchFamily="18" charset="0"/>
              <a:cs typeface="Times New Roman" panose="02020603050405020304" pitchFamily="18" charset="0"/>
            </a:endParaRPr>
          </a:p>
        </p:txBody>
      </p:sp>
      <p:sp>
        <p:nvSpPr>
          <p:cNvPr id="24" name="Text Placeholder 2">
            <a:extLst>
              <a:ext uri="{FF2B5EF4-FFF2-40B4-BE49-F238E27FC236}">
                <a16:creationId xmlns:a16="http://schemas.microsoft.com/office/drawing/2014/main" id="{59F391B5-C575-4ABC-ACDD-E11F70AE2E62}"/>
              </a:ext>
            </a:extLst>
          </p:cNvPr>
          <p:cNvSpPr txBox="1">
            <a:spLocks/>
          </p:cNvSpPr>
          <p:nvPr/>
        </p:nvSpPr>
        <p:spPr>
          <a:xfrm>
            <a:off x="5779016" y="160201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a:t>
            </a:r>
            <a:endParaRPr lang="en-US" sz="1600" b="1" dirty="0">
              <a:latin typeface="Times New Roman" panose="02020603050405020304" pitchFamily="18" charset="0"/>
              <a:cs typeface="Times New Roman" panose="02020603050405020304" pitchFamily="18" charset="0"/>
            </a:endParaRPr>
          </a:p>
        </p:txBody>
      </p:sp>
      <p:sp>
        <p:nvSpPr>
          <p:cNvPr id="25" name="Text Placeholder 2">
            <a:extLst>
              <a:ext uri="{FF2B5EF4-FFF2-40B4-BE49-F238E27FC236}">
                <a16:creationId xmlns:a16="http://schemas.microsoft.com/office/drawing/2014/main" id="{5963604B-CB9F-463D-890E-404D01F8ECDB}"/>
              </a:ext>
            </a:extLst>
          </p:cNvPr>
          <p:cNvSpPr txBox="1">
            <a:spLocks/>
          </p:cNvSpPr>
          <p:nvPr/>
        </p:nvSpPr>
        <p:spPr>
          <a:xfrm>
            <a:off x="2148403" y="2306820"/>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27" name="Text Placeholder 2">
            <a:extLst>
              <a:ext uri="{FF2B5EF4-FFF2-40B4-BE49-F238E27FC236}">
                <a16:creationId xmlns:a16="http://schemas.microsoft.com/office/drawing/2014/main" id="{1A16445C-3F54-4A9A-B1B3-05170F61EB83}"/>
              </a:ext>
            </a:extLst>
          </p:cNvPr>
          <p:cNvSpPr txBox="1">
            <a:spLocks/>
          </p:cNvSpPr>
          <p:nvPr/>
        </p:nvSpPr>
        <p:spPr>
          <a:xfrm>
            <a:off x="2148402" y="2700482"/>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p:txBody>
      </p:sp>
      <p:sp>
        <p:nvSpPr>
          <p:cNvPr id="28" name="Text Placeholder 2">
            <a:extLst>
              <a:ext uri="{FF2B5EF4-FFF2-40B4-BE49-F238E27FC236}">
                <a16:creationId xmlns:a16="http://schemas.microsoft.com/office/drawing/2014/main" id="{10A41592-3630-4DC4-8869-3EBF9DABDFCA}"/>
              </a:ext>
            </a:extLst>
          </p:cNvPr>
          <p:cNvSpPr txBox="1">
            <a:spLocks/>
          </p:cNvSpPr>
          <p:nvPr/>
        </p:nvSpPr>
        <p:spPr>
          <a:xfrm>
            <a:off x="2148402" y="312752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p:txBody>
      </p:sp>
      <p:sp>
        <p:nvSpPr>
          <p:cNvPr id="29" name="Text Placeholder 2">
            <a:extLst>
              <a:ext uri="{FF2B5EF4-FFF2-40B4-BE49-F238E27FC236}">
                <a16:creationId xmlns:a16="http://schemas.microsoft.com/office/drawing/2014/main" id="{18CB68CB-F90F-4BAC-A1D0-FEBD079DDFB2}"/>
              </a:ext>
            </a:extLst>
          </p:cNvPr>
          <p:cNvSpPr txBox="1">
            <a:spLocks/>
          </p:cNvSpPr>
          <p:nvPr/>
        </p:nvSpPr>
        <p:spPr>
          <a:xfrm>
            <a:off x="2148402" y="3545794"/>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30" name="Text Placeholder 2">
            <a:extLst>
              <a:ext uri="{FF2B5EF4-FFF2-40B4-BE49-F238E27FC236}">
                <a16:creationId xmlns:a16="http://schemas.microsoft.com/office/drawing/2014/main" id="{76AB68A8-21F2-4E1C-9C3B-A83E65CD7F20}"/>
              </a:ext>
            </a:extLst>
          </p:cNvPr>
          <p:cNvSpPr txBox="1">
            <a:spLocks/>
          </p:cNvSpPr>
          <p:nvPr/>
        </p:nvSpPr>
        <p:spPr>
          <a:xfrm>
            <a:off x="2148401" y="396525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31" name="Text Placeholder 2">
            <a:extLst>
              <a:ext uri="{FF2B5EF4-FFF2-40B4-BE49-F238E27FC236}">
                <a16:creationId xmlns:a16="http://schemas.microsoft.com/office/drawing/2014/main" id="{3CEAEA15-2ABC-4F3A-B44B-B53803976F3C}"/>
              </a:ext>
            </a:extLst>
          </p:cNvPr>
          <p:cNvSpPr txBox="1">
            <a:spLocks/>
          </p:cNvSpPr>
          <p:nvPr/>
        </p:nvSpPr>
        <p:spPr>
          <a:xfrm>
            <a:off x="2148400" y="4393855"/>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p:txBody>
      </p:sp>
      <p:sp>
        <p:nvSpPr>
          <p:cNvPr id="32" name="Text Placeholder 2">
            <a:extLst>
              <a:ext uri="{FF2B5EF4-FFF2-40B4-BE49-F238E27FC236}">
                <a16:creationId xmlns:a16="http://schemas.microsoft.com/office/drawing/2014/main" id="{1679387C-E6A3-4C3B-ABF4-5AC5C45E7095}"/>
              </a:ext>
            </a:extLst>
          </p:cNvPr>
          <p:cNvSpPr txBox="1">
            <a:spLocks/>
          </p:cNvSpPr>
          <p:nvPr/>
        </p:nvSpPr>
        <p:spPr>
          <a:xfrm>
            <a:off x="1818203" y="2306820"/>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33" name="Text Placeholder 2">
            <a:extLst>
              <a:ext uri="{FF2B5EF4-FFF2-40B4-BE49-F238E27FC236}">
                <a16:creationId xmlns:a16="http://schemas.microsoft.com/office/drawing/2014/main" id="{508B8664-9E57-42E1-8CF0-0F7163663144}"/>
              </a:ext>
            </a:extLst>
          </p:cNvPr>
          <p:cNvSpPr txBox="1">
            <a:spLocks/>
          </p:cNvSpPr>
          <p:nvPr/>
        </p:nvSpPr>
        <p:spPr>
          <a:xfrm>
            <a:off x="1818202" y="2700482"/>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s</a:t>
            </a:r>
            <a:endParaRPr lang="en-US" sz="1600" b="1" dirty="0">
              <a:latin typeface="Times New Roman" panose="02020603050405020304" pitchFamily="18" charset="0"/>
              <a:cs typeface="Times New Roman" panose="02020603050405020304" pitchFamily="18" charset="0"/>
            </a:endParaRPr>
          </a:p>
        </p:txBody>
      </p:sp>
      <p:sp>
        <p:nvSpPr>
          <p:cNvPr id="35" name="Text Placeholder 2">
            <a:extLst>
              <a:ext uri="{FF2B5EF4-FFF2-40B4-BE49-F238E27FC236}">
                <a16:creationId xmlns:a16="http://schemas.microsoft.com/office/drawing/2014/main" id="{3A90865B-D92A-48AE-8194-D8682F9FAF04}"/>
              </a:ext>
            </a:extLst>
          </p:cNvPr>
          <p:cNvSpPr txBox="1">
            <a:spLocks/>
          </p:cNvSpPr>
          <p:nvPr/>
        </p:nvSpPr>
        <p:spPr>
          <a:xfrm>
            <a:off x="1818202" y="312752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a:t>
            </a:r>
            <a:endParaRPr lang="en-US" sz="1600" b="1" dirty="0">
              <a:latin typeface="Times New Roman" panose="02020603050405020304" pitchFamily="18" charset="0"/>
              <a:cs typeface="Times New Roman" panose="02020603050405020304" pitchFamily="18" charset="0"/>
            </a:endParaRPr>
          </a:p>
        </p:txBody>
      </p:sp>
      <p:sp>
        <p:nvSpPr>
          <p:cNvPr id="36" name="Text Placeholder 2">
            <a:extLst>
              <a:ext uri="{FF2B5EF4-FFF2-40B4-BE49-F238E27FC236}">
                <a16:creationId xmlns:a16="http://schemas.microsoft.com/office/drawing/2014/main" id="{7794253E-4BCE-4C3E-A453-97FF2ED61D19}"/>
              </a:ext>
            </a:extLst>
          </p:cNvPr>
          <p:cNvSpPr txBox="1">
            <a:spLocks/>
          </p:cNvSpPr>
          <p:nvPr/>
        </p:nvSpPr>
        <p:spPr>
          <a:xfrm>
            <a:off x="1818202" y="3545794"/>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o</a:t>
            </a:r>
            <a:endParaRPr lang="en-US" sz="1600" b="1" dirty="0">
              <a:latin typeface="Times New Roman" panose="02020603050405020304" pitchFamily="18" charset="0"/>
              <a:cs typeface="Times New Roman" panose="02020603050405020304" pitchFamily="18" charset="0"/>
            </a:endParaRPr>
          </a:p>
        </p:txBody>
      </p:sp>
      <p:sp>
        <p:nvSpPr>
          <p:cNvPr id="37" name="Text Placeholder 2">
            <a:extLst>
              <a:ext uri="{FF2B5EF4-FFF2-40B4-BE49-F238E27FC236}">
                <a16:creationId xmlns:a16="http://schemas.microsoft.com/office/drawing/2014/main" id="{7ECF35F3-A537-4E45-B9F9-CF2FA3038E6F}"/>
              </a:ext>
            </a:extLst>
          </p:cNvPr>
          <p:cNvSpPr txBox="1">
            <a:spLocks/>
          </p:cNvSpPr>
          <p:nvPr/>
        </p:nvSpPr>
        <p:spPr>
          <a:xfrm>
            <a:off x="1818201" y="396525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n</a:t>
            </a:r>
            <a:endParaRPr lang="en-US" sz="1600" b="1" dirty="0">
              <a:latin typeface="Times New Roman" panose="02020603050405020304" pitchFamily="18" charset="0"/>
              <a:cs typeface="Times New Roman" panose="02020603050405020304" pitchFamily="18" charset="0"/>
            </a:endParaRPr>
          </a:p>
        </p:txBody>
      </p:sp>
      <p:sp>
        <p:nvSpPr>
          <p:cNvPr id="38" name="Text Placeholder 2">
            <a:extLst>
              <a:ext uri="{FF2B5EF4-FFF2-40B4-BE49-F238E27FC236}">
                <a16:creationId xmlns:a16="http://schemas.microsoft.com/office/drawing/2014/main" id="{77496908-D0DA-40BE-84D9-3DABE09E717E}"/>
              </a:ext>
            </a:extLst>
          </p:cNvPr>
          <p:cNvSpPr txBox="1">
            <a:spLocks/>
          </p:cNvSpPr>
          <p:nvPr/>
        </p:nvSpPr>
        <p:spPr>
          <a:xfrm>
            <a:off x="1818200" y="4393855"/>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e</a:t>
            </a:r>
            <a:endParaRPr lang="en-US" sz="1600" b="1" dirty="0">
              <a:latin typeface="Times New Roman" panose="02020603050405020304" pitchFamily="18" charset="0"/>
              <a:cs typeface="Times New Roman" panose="02020603050405020304" pitchFamily="18" charset="0"/>
            </a:endParaRPr>
          </a:p>
        </p:txBody>
      </p:sp>
      <p:sp>
        <p:nvSpPr>
          <p:cNvPr id="17" name="Text Placeholder 2">
            <a:extLst>
              <a:ext uri="{FF2B5EF4-FFF2-40B4-BE49-F238E27FC236}">
                <a16:creationId xmlns:a16="http://schemas.microsoft.com/office/drawing/2014/main" id="{7254F9E9-5437-4924-980D-EC4BD3117F1A}"/>
              </a:ext>
            </a:extLst>
          </p:cNvPr>
          <p:cNvSpPr txBox="1">
            <a:spLocks/>
          </p:cNvSpPr>
          <p:nvPr/>
        </p:nvSpPr>
        <p:spPr>
          <a:xfrm>
            <a:off x="2613369" y="226854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0303C08E-01FE-4DB3-9AB9-B0E78A9DEE90}"/>
              </a:ext>
            </a:extLst>
          </p:cNvPr>
          <p:cNvSpPr txBox="1">
            <a:spLocks/>
          </p:cNvSpPr>
          <p:nvPr/>
        </p:nvSpPr>
        <p:spPr>
          <a:xfrm>
            <a:off x="3079189" y="226851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6" name="Text Placeholder 2">
            <a:extLst>
              <a:ext uri="{FF2B5EF4-FFF2-40B4-BE49-F238E27FC236}">
                <a16:creationId xmlns:a16="http://schemas.microsoft.com/office/drawing/2014/main" id="{3EB21F8A-B964-4835-908E-3E95EC46B94A}"/>
              </a:ext>
            </a:extLst>
          </p:cNvPr>
          <p:cNvSpPr txBox="1">
            <a:spLocks/>
          </p:cNvSpPr>
          <p:nvPr/>
        </p:nvSpPr>
        <p:spPr>
          <a:xfrm>
            <a:off x="3531495" y="227764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34" name="Text Placeholder 2">
            <a:extLst>
              <a:ext uri="{FF2B5EF4-FFF2-40B4-BE49-F238E27FC236}">
                <a16:creationId xmlns:a16="http://schemas.microsoft.com/office/drawing/2014/main" id="{9425ECD6-4D48-4521-9087-AC49A5207324}"/>
              </a:ext>
            </a:extLst>
          </p:cNvPr>
          <p:cNvSpPr txBox="1">
            <a:spLocks/>
          </p:cNvSpPr>
          <p:nvPr/>
        </p:nvSpPr>
        <p:spPr>
          <a:xfrm>
            <a:off x="3987081" y="226850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2" name="Text Placeholder 2">
            <a:extLst>
              <a:ext uri="{FF2B5EF4-FFF2-40B4-BE49-F238E27FC236}">
                <a16:creationId xmlns:a16="http://schemas.microsoft.com/office/drawing/2014/main" id="{00D19FC5-924B-4C46-836F-FA2A31897F71}"/>
              </a:ext>
            </a:extLst>
          </p:cNvPr>
          <p:cNvSpPr txBox="1">
            <a:spLocks/>
          </p:cNvSpPr>
          <p:nvPr/>
        </p:nvSpPr>
        <p:spPr>
          <a:xfrm>
            <a:off x="4454327" y="227764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4" name="Text Placeholder 2">
            <a:extLst>
              <a:ext uri="{FF2B5EF4-FFF2-40B4-BE49-F238E27FC236}">
                <a16:creationId xmlns:a16="http://schemas.microsoft.com/office/drawing/2014/main" id="{E8435F8D-72DF-4273-97FF-D473E65F399F}"/>
              </a:ext>
            </a:extLst>
          </p:cNvPr>
          <p:cNvSpPr txBox="1">
            <a:spLocks/>
          </p:cNvSpPr>
          <p:nvPr/>
        </p:nvSpPr>
        <p:spPr>
          <a:xfrm>
            <a:off x="4901009" y="227083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6" name="Text Placeholder 2">
            <a:extLst>
              <a:ext uri="{FF2B5EF4-FFF2-40B4-BE49-F238E27FC236}">
                <a16:creationId xmlns:a16="http://schemas.microsoft.com/office/drawing/2014/main" id="{3EBA6E9A-2740-4EE2-AD5C-81F69E2D31EF}"/>
              </a:ext>
            </a:extLst>
          </p:cNvPr>
          <p:cNvSpPr txBox="1">
            <a:spLocks/>
          </p:cNvSpPr>
          <p:nvPr/>
        </p:nvSpPr>
        <p:spPr>
          <a:xfrm>
            <a:off x="5362065" y="226618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8" name="Text Placeholder 2">
            <a:extLst>
              <a:ext uri="{FF2B5EF4-FFF2-40B4-BE49-F238E27FC236}">
                <a16:creationId xmlns:a16="http://schemas.microsoft.com/office/drawing/2014/main" id="{214F5293-A71C-452F-9A3A-BAF76CAFF0B3}"/>
              </a:ext>
            </a:extLst>
          </p:cNvPr>
          <p:cNvSpPr txBox="1">
            <a:spLocks/>
          </p:cNvSpPr>
          <p:nvPr/>
        </p:nvSpPr>
        <p:spPr>
          <a:xfrm>
            <a:off x="5817618" y="226554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0" name="Text Placeholder 2">
            <a:extLst>
              <a:ext uri="{FF2B5EF4-FFF2-40B4-BE49-F238E27FC236}">
                <a16:creationId xmlns:a16="http://schemas.microsoft.com/office/drawing/2014/main" id="{B242BAC5-89D7-4F7B-9BA6-B87E3098DFCD}"/>
              </a:ext>
            </a:extLst>
          </p:cNvPr>
          <p:cNvSpPr txBox="1">
            <a:spLocks/>
          </p:cNvSpPr>
          <p:nvPr/>
        </p:nvSpPr>
        <p:spPr>
          <a:xfrm>
            <a:off x="2613368" y="268003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2" name="Text Placeholder 2">
            <a:extLst>
              <a:ext uri="{FF2B5EF4-FFF2-40B4-BE49-F238E27FC236}">
                <a16:creationId xmlns:a16="http://schemas.microsoft.com/office/drawing/2014/main" id="{653B8D9B-1485-43DA-A9E0-BBF2622D2BE6}"/>
              </a:ext>
            </a:extLst>
          </p:cNvPr>
          <p:cNvSpPr txBox="1">
            <a:spLocks/>
          </p:cNvSpPr>
          <p:nvPr/>
        </p:nvSpPr>
        <p:spPr>
          <a:xfrm>
            <a:off x="2613368" y="310903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4" name="Text Placeholder 2">
            <a:extLst>
              <a:ext uri="{FF2B5EF4-FFF2-40B4-BE49-F238E27FC236}">
                <a16:creationId xmlns:a16="http://schemas.microsoft.com/office/drawing/2014/main" id="{F250829B-BCF3-407C-A2EB-A3B94952ED54}"/>
              </a:ext>
            </a:extLst>
          </p:cNvPr>
          <p:cNvSpPr txBox="1">
            <a:spLocks/>
          </p:cNvSpPr>
          <p:nvPr/>
        </p:nvSpPr>
        <p:spPr>
          <a:xfrm>
            <a:off x="2613368" y="35380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6" name="Text Placeholder 2">
            <a:extLst>
              <a:ext uri="{FF2B5EF4-FFF2-40B4-BE49-F238E27FC236}">
                <a16:creationId xmlns:a16="http://schemas.microsoft.com/office/drawing/2014/main" id="{0C3D0A92-25D3-42F1-A98F-8427840D8C9F}"/>
              </a:ext>
            </a:extLst>
          </p:cNvPr>
          <p:cNvSpPr txBox="1">
            <a:spLocks/>
          </p:cNvSpPr>
          <p:nvPr/>
        </p:nvSpPr>
        <p:spPr>
          <a:xfrm>
            <a:off x="2613367" y="395490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8" name="Text Placeholder 2">
            <a:extLst>
              <a:ext uri="{FF2B5EF4-FFF2-40B4-BE49-F238E27FC236}">
                <a16:creationId xmlns:a16="http://schemas.microsoft.com/office/drawing/2014/main" id="{D2C443C0-5C99-48C4-BA4A-B0FB25D0932A}"/>
              </a:ext>
            </a:extLst>
          </p:cNvPr>
          <p:cNvSpPr txBox="1">
            <a:spLocks/>
          </p:cNvSpPr>
          <p:nvPr/>
        </p:nvSpPr>
        <p:spPr>
          <a:xfrm>
            <a:off x="2613367"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3" name="Text Placeholder 2">
            <a:extLst>
              <a:ext uri="{FF2B5EF4-FFF2-40B4-BE49-F238E27FC236}">
                <a16:creationId xmlns:a16="http://schemas.microsoft.com/office/drawing/2014/main" id="{C0E2FCFB-7838-4CEC-86AC-643991A4516D}"/>
              </a:ext>
            </a:extLst>
          </p:cNvPr>
          <p:cNvSpPr txBox="1">
            <a:spLocks/>
          </p:cNvSpPr>
          <p:nvPr/>
        </p:nvSpPr>
        <p:spPr>
          <a:xfrm>
            <a:off x="3072431"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5" name="Text Placeholder 2">
            <a:extLst>
              <a:ext uri="{FF2B5EF4-FFF2-40B4-BE49-F238E27FC236}">
                <a16:creationId xmlns:a16="http://schemas.microsoft.com/office/drawing/2014/main" id="{41C19468-7A03-4F29-9E13-632030173A26}"/>
              </a:ext>
            </a:extLst>
          </p:cNvPr>
          <p:cNvSpPr txBox="1">
            <a:spLocks/>
          </p:cNvSpPr>
          <p:nvPr/>
        </p:nvSpPr>
        <p:spPr>
          <a:xfrm>
            <a:off x="3529999" y="268913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6" name="Text Placeholder 2">
            <a:extLst>
              <a:ext uri="{FF2B5EF4-FFF2-40B4-BE49-F238E27FC236}">
                <a16:creationId xmlns:a16="http://schemas.microsoft.com/office/drawing/2014/main" id="{5A8E4461-3A38-48F3-B982-172CB035D626}"/>
              </a:ext>
            </a:extLst>
          </p:cNvPr>
          <p:cNvSpPr txBox="1">
            <a:spLocks/>
          </p:cNvSpPr>
          <p:nvPr/>
        </p:nvSpPr>
        <p:spPr>
          <a:xfrm>
            <a:off x="3994965" y="268098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7" name="Text Placeholder 2">
            <a:extLst>
              <a:ext uri="{FF2B5EF4-FFF2-40B4-BE49-F238E27FC236}">
                <a16:creationId xmlns:a16="http://schemas.microsoft.com/office/drawing/2014/main" id="{FCB12B1A-D999-4869-9DFC-B135D84C75A2}"/>
              </a:ext>
            </a:extLst>
          </p:cNvPr>
          <p:cNvSpPr txBox="1">
            <a:spLocks/>
          </p:cNvSpPr>
          <p:nvPr/>
        </p:nvSpPr>
        <p:spPr>
          <a:xfrm>
            <a:off x="4448125" y="268921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68" name="Text Placeholder 2">
            <a:extLst>
              <a:ext uri="{FF2B5EF4-FFF2-40B4-BE49-F238E27FC236}">
                <a16:creationId xmlns:a16="http://schemas.microsoft.com/office/drawing/2014/main" id="{5EBC46CF-39BB-4DD8-8E15-2F710999E9A3}"/>
              </a:ext>
            </a:extLst>
          </p:cNvPr>
          <p:cNvSpPr txBox="1">
            <a:spLocks/>
          </p:cNvSpPr>
          <p:nvPr/>
        </p:nvSpPr>
        <p:spPr>
          <a:xfrm>
            <a:off x="4901008"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9" name="Text Placeholder 2">
            <a:extLst>
              <a:ext uri="{FF2B5EF4-FFF2-40B4-BE49-F238E27FC236}">
                <a16:creationId xmlns:a16="http://schemas.microsoft.com/office/drawing/2014/main" id="{C74667C6-52B1-4216-A668-3266B6584394}"/>
              </a:ext>
            </a:extLst>
          </p:cNvPr>
          <p:cNvSpPr txBox="1">
            <a:spLocks/>
          </p:cNvSpPr>
          <p:nvPr/>
        </p:nvSpPr>
        <p:spPr>
          <a:xfrm>
            <a:off x="5368255" y="268142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0" name="Text Placeholder 2">
            <a:extLst>
              <a:ext uri="{FF2B5EF4-FFF2-40B4-BE49-F238E27FC236}">
                <a16:creationId xmlns:a16="http://schemas.microsoft.com/office/drawing/2014/main" id="{B30BE211-9913-4662-AF66-7776BF6F6EFB}"/>
              </a:ext>
            </a:extLst>
          </p:cNvPr>
          <p:cNvSpPr txBox="1">
            <a:spLocks/>
          </p:cNvSpPr>
          <p:nvPr/>
        </p:nvSpPr>
        <p:spPr>
          <a:xfrm>
            <a:off x="5817031"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1" name="Text Placeholder 2">
            <a:extLst>
              <a:ext uri="{FF2B5EF4-FFF2-40B4-BE49-F238E27FC236}">
                <a16:creationId xmlns:a16="http://schemas.microsoft.com/office/drawing/2014/main" id="{83DF0F36-BAAB-424F-A8DB-D1C8581AED19}"/>
              </a:ext>
            </a:extLst>
          </p:cNvPr>
          <p:cNvSpPr txBox="1">
            <a:spLocks/>
          </p:cNvSpPr>
          <p:nvPr/>
        </p:nvSpPr>
        <p:spPr>
          <a:xfrm>
            <a:off x="3064705" y="31050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2" name="Text Placeholder 2">
            <a:extLst>
              <a:ext uri="{FF2B5EF4-FFF2-40B4-BE49-F238E27FC236}">
                <a16:creationId xmlns:a16="http://schemas.microsoft.com/office/drawing/2014/main" id="{DE0F53F4-6206-4AA4-9B9D-C09601686CAB}"/>
              </a:ext>
            </a:extLst>
          </p:cNvPr>
          <p:cNvSpPr txBox="1">
            <a:spLocks/>
          </p:cNvSpPr>
          <p:nvPr/>
        </p:nvSpPr>
        <p:spPr>
          <a:xfrm>
            <a:off x="3537176" y="310681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3" name="Text Placeholder 2">
            <a:extLst>
              <a:ext uri="{FF2B5EF4-FFF2-40B4-BE49-F238E27FC236}">
                <a16:creationId xmlns:a16="http://schemas.microsoft.com/office/drawing/2014/main" id="{61C5B262-F3A7-4EFE-9A49-A9C6F68D2ECB}"/>
              </a:ext>
            </a:extLst>
          </p:cNvPr>
          <p:cNvSpPr txBox="1">
            <a:spLocks/>
          </p:cNvSpPr>
          <p:nvPr/>
        </p:nvSpPr>
        <p:spPr>
          <a:xfrm>
            <a:off x="3987081" y="309527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5" name="Text Placeholder 2">
            <a:extLst>
              <a:ext uri="{FF2B5EF4-FFF2-40B4-BE49-F238E27FC236}">
                <a16:creationId xmlns:a16="http://schemas.microsoft.com/office/drawing/2014/main" id="{E417A83A-0030-4AD1-BBD6-B8C519D60F0B}"/>
              </a:ext>
            </a:extLst>
          </p:cNvPr>
          <p:cNvSpPr txBox="1">
            <a:spLocks/>
          </p:cNvSpPr>
          <p:nvPr/>
        </p:nvSpPr>
        <p:spPr>
          <a:xfrm>
            <a:off x="4450994" y="310597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6" name="Text Placeholder 2">
            <a:extLst>
              <a:ext uri="{FF2B5EF4-FFF2-40B4-BE49-F238E27FC236}">
                <a16:creationId xmlns:a16="http://schemas.microsoft.com/office/drawing/2014/main" id="{B744BDD9-80FD-49F9-8E8C-22FF09A6916F}"/>
              </a:ext>
            </a:extLst>
          </p:cNvPr>
          <p:cNvSpPr txBox="1">
            <a:spLocks/>
          </p:cNvSpPr>
          <p:nvPr/>
        </p:nvSpPr>
        <p:spPr>
          <a:xfrm>
            <a:off x="4901007" y="31050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7" name="Text Placeholder 2">
            <a:extLst>
              <a:ext uri="{FF2B5EF4-FFF2-40B4-BE49-F238E27FC236}">
                <a16:creationId xmlns:a16="http://schemas.microsoft.com/office/drawing/2014/main" id="{25451325-CE87-45B6-AD4F-A9FB88703A87}"/>
              </a:ext>
            </a:extLst>
          </p:cNvPr>
          <p:cNvSpPr txBox="1">
            <a:spLocks/>
          </p:cNvSpPr>
          <p:nvPr/>
        </p:nvSpPr>
        <p:spPr>
          <a:xfrm>
            <a:off x="5364755" y="31008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8" name="Text Placeholder 2">
            <a:extLst>
              <a:ext uri="{FF2B5EF4-FFF2-40B4-BE49-F238E27FC236}">
                <a16:creationId xmlns:a16="http://schemas.microsoft.com/office/drawing/2014/main" id="{A96BB9C2-936D-413E-A7A5-332A4924FF19}"/>
              </a:ext>
            </a:extLst>
          </p:cNvPr>
          <p:cNvSpPr txBox="1">
            <a:spLocks/>
          </p:cNvSpPr>
          <p:nvPr/>
        </p:nvSpPr>
        <p:spPr>
          <a:xfrm>
            <a:off x="5821537" y="309527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9" name="Text Placeholder 2">
            <a:extLst>
              <a:ext uri="{FF2B5EF4-FFF2-40B4-BE49-F238E27FC236}">
                <a16:creationId xmlns:a16="http://schemas.microsoft.com/office/drawing/2014/main" id="{1F52DA43-D037-4D75-84F7-2DC5A115A6F9}"/>
              </a:ext>
            </a:extLst>
          </p:cNvPr>
          <p:cNvSpPr txBox="1">
            <a:spLocks/>
          </p:cNvSpPr>
          <p:nvPr/>
        </p:nvSpPr>
        <p:spPr>
          <a:xfrm>
            <a:off x="3072431" y="3518262"/>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0" name="Text Placeholder 2">
            <a:extLst>
              <a:ext uri="{FF2B5EF4-FFF2-40B4-BE49-F238E27FC236}">
                <a16:creationId xmlns:a16="http://schemas.microsoft.com/office/drawing/2014/main" id="{FDEEE495-3BDA-4E12-B823-31B3544E0590}"/>
              </a:ext>
            </a:extLst>
          </p:cNvPr>
          <p:cNvSpPr txBox="1">
            <a:spLocks/>
          </p:cNvSpPr>
          <p:nvPr/>
        </p:nvSpPr>
        <p:spPr>
          <a:xfrm>
            <a:off x="3537176" y="352665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1" name="Text Placeholder 2">
            <a:extLst>
              <a:ext uri="{FF2B5EF4-FFF2-40B4-BE49-F238E27FC236}">
                <a16:creationId xmlns:a16="http://schemas.microsoft.com/office/drawing/2014/main" id="{29FE9C33-F41B-4A84-90FF-98A5C04E8016}"/>
              </a:ext>
            </a:extLst>
          </p:cNvPr>
          <p:cNvSpPr txBox="1">
            <a:spLocks/>
          </p:cNvSpPr>
          <p:nvPr/>
        </p:nvSpPr>
        <p:spPr>
          <a:xfrm>
            <a:off x="3997147" y="352233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2" name="Text Placeholder 2">
            <a:extLst>
              <a:ext uri="{FF2B5EF4-FFF2-40B4-BE49-F238E27FC236}">
                <a16:creationId xmlns:a16="http://schemas.microsoft.com/office/drawing/2014/main" id="{8A444ECA-332F-4489-A365-947CD1943DC1}"/>
              </a:ext>
            </a:extLst>
          </p:cNvPr>
          <p:cNvSpPr txBox="1">
            <a:spLocks/>
          </p:cNvSpPr>
          <p:nvPr/>
        </p:nvSpPr>
        <p:spPr>
          <a:xfrm>
            <a:off x="4454326" y="35265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3" name="Text Placeholder 2">
            <a:extLst>
              <a:ext uri="{FF2B5EF4-FFF2-40B4-BE49-F238E27FC236}">
                <a16:creationId xmlns:a16="http://schemas.microsoft.com/office/drawing/2014/main" id="{4AF761DD-560A-4EC0-B30A-A183A6C7A858}"/>
              </a:ext>
            </a:extLst>
          </p:cNvPr>
          <p:cNvSpPr txBox="1">
            <a:spLocks/>
          </p:cNvSpPr>
          <p:nvPr/>
        </p:nvSpPr>
        <p:spPr>
          <a:xfrm>
            <a:off x="4911871" y="3522332"/>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4" name="Text Placeholder 2">
            <a:extLst>
              <a:ext uri="{FF2B5EF4-FFF2-40B4-BE49-F238E27FC236}">
                <a16:creationId xmlns:a16="http://schemas.microsoft.com/office/drawing/2014/main" id="{7156BCDD-D5B8-4FD5-9963-11531946B719}"/>
              </a:ext>
            </a:extLst>
          </p:cNvPr>
          <p:cNvSpPr txBox="1">
            <a:spLocks/>
          </p:cNvSpPr>
          <p:nvPr/>
        </p:nvSpPr>
        <p:spPr>
          <a:xfrm>
            <a:off x="5362353" y="352144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5" name="Text Placeholder 2">
            <a:extLst>
              <a:ext uri="{FF2B5EF4-FFF2-40B4-BE49-F238E27FC236}">
                <a16:creationId xmlns:a16="http://schemas.microsoft.com/office/drawing/2014/main" id="{D470199C-D0BD-4760-B62D-3411AFF2A51F}"/>
              </a:ext>
            </a:extLst>
          </p:cNvPr>
          <p:cNvSpPr txBox="1">
            <a:spLocks/>
          </p:cNvSpPr>
          <p:nvPr/>
        </p:nvSpPr>
        <p:spPr>
          <a:xfrm>
            <a:off x="5818378" y="351589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6" name="Text Placeholder 2">
            <a:extLst>
              <a:ext uri="{FF2B5EF4-FFF2-40B4-BE49-F238E27FC236}">
                <a16:creationId xmlns:a16="http://schemas.microsoft.com/office/drawing/2014/main" id="{7387F793-9B0F-4E74-8911-96273FF3A5C8}"/>
              </a:ext>
            </a:extLst>
          </p:cNvPr>
          <p:cNvSpPr txBox="1">
            <a:spLocks/>
          </p:cNvSpPr>
          <p:nvPr/>
        </p:nvSpPr>
        <p:spPr>
          <a:xfrm>
            <a:off x="3069268"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7" name="Text Placeholder 2">
            <a:extLst>
              <a:ext uri="{FF2B5EF4-FFF2-40B4-BE49-F238E27FC236}">
                <a16:creationId xmlns:a16="http://schemas.microsoft.com/office/drawing/2014/main" id="{D5D916E4-21B4-40C4-813E-F8CC631A5283}"/>
              </a:ext>
            </a:extLst>
          </p:cNvPr>
          <p:cNvSpPr txBox="1">
            <a:spLocks/>
          </p:cNvSpPr>
          <p:nvPr/>
        </p:nvSpPr>
        <p:spPr>
          <a:xfrm>
            <a:off x="3530683"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8" name="Text Placeholder 2">
            <a:extLst>
              <a:ext uri="{FF2B5EF4-FFF2-40B4-BE49-F238E27FC236}">
                <a16:creationId xmlns:a16="http://schemas.microsoft.com/office/drawing/2014/main" id="{64AC8BD1-42D0-4476-BECF-55C9B0531098}"/>
              </a:ext>
            </a:extLst>
          </p:cNvPr>
          <p:cNvSpPr txBox="1">
            <a:spLocks/>
          </p:cNvSpPr>
          <p:nvPr/>
        </p:nvSpPr>
        <p:spPr>
          <a:xfrm>
            <a:off x="3997322" y="395665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89" name="Text Placeholder 2">
            <a:extLst>
              <a:ext uri="{FF2B5EF4-FFF2-40B4-BE49-F238E27FC236}">
                <a16:creationId xmlns:a16="http://schemas.microsoft.com/office/drawing/2014/main" id="{2B7D3D3F-DD08-41D4-9D54-7DF9C961D5E2}"/>
              </a:ext>
            </a:extLst>
          </p:cNvPr>
          <p:cNvSpPr txBox="1">
            <a:spLocks/>
          </p:cNvSpPr>
          <p:nvPr/>
        </p:nvSpPr>
        <p:spPr>
          <a:xfrm>
            <a:off x="4448125" y="395665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0" name="Text Placeholder 2">
            <a:extLst>
              <a:ext uri="{FF2B5EF4-FFF2-40B4-BE49-F238E27FC236}">
                <a16:creationId xmlns:a16="http://schemas.microsoft.com/office/drawing/2014/main" id="{A48DB2E7-FF93-449E-8883-C56EA2FB88E7}"/>
              </a:ext>
            </a:extLst>
          </p:cNvPr>
          <p:cNvSpPr txBox="1">
            <a:spLocks/>
          </p:cNvSpPr>
          <p:nvPr/>
        </p:nvSpPr>
        <p:spPr>
          <a:xfrm>
            <a:off x="4910041" y="395090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1" name="Text Placeholder 2">
            <a:extLst>
              <a:ext uri="{FF2B5EF4-FFF2-40B4-BE49-F238E27FC236}">
                <a16:creationId xmlns:a16="http://schemas.microsoft.com/office/drawing/2014/main" id="{E4FDEEDF-DBFF-474C-873A-7627788AA4AF}"/>
              </a:ext>
            </a:extLst>
          </p:cNvPr>
          <p:cNvSpPr txBox="1">
            <a:spLocks/>
          </p:cNvSpPr>
          <p:nvPr/>
        </p:nvSpPr>
        <p:spPr>
          <a:xfrm>
            <a:off x="5362933" y="394720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2" name="Text Placeholder 2">
            <a:extLst>
              <a:ext uri="{FF2B5EF4-FFF2-40B4-BE49-F238E27FC236}">
                <a16:creationId xmlns:a16="http://schemas.microsoft.com/office/drawing/2014/main" id="{92588D79-BE2D-4ABF-B54A-0952125D3CF1}"/>
              </a:ext>
            </a:extLst>
          </p:cNvPr>
          <p:cNvSpPr txBox="1">
            <a:spLocks/>
          </p:cNvSpPr>
          <p:nvPr/>
        </p:nvSpPr>
        <p:spPr>
          <a:xfrm>
            <a:off x="5817030"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3" name="Text Placeholder 2">
            <a:extLst>
              <a:ext uri="{FF2B5EF4-FFF2-40B4-BE49-F238E27FC236}">
                <a16:creationId xmlns:a16="http://schemas.microsoft.com/office/drawing/2014/main" id="{51E83125-5D5A-4E5E-B4BF-6615E6E7C1D1}"/>
              </a:ext>
            </a:extLst>
          </p:cNvPr>
          <p:cNvSpPr txBox="1">
            <a:spLocks/>
          </p:cNvSpPr>
          <p:nvPr/>
        </p:nvSpPr>
        <p:spPr>
          <a:xfrm>
            <a:off x="3073642" y="435558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4" name="Text Placeholder 2">
            <a:extLst>
              <a:ext uri="{FF2B5EF4-FFF2-40B4-BE49-F238E27FC236}">
                <a16:creationId xmlns:a16="http://schemas.microsoft.com/office/drawing/2014/main" id="{0CA87A74-8F93-45B7-89F9-224C3990D18D}"/>
              </a:ext>
            </a:extLst>
          </p:cNvPr>
          <p:cNvSpPr txBox="1">
            <a:spLocks/>
          </p:cNvSpPr>
          <p:nvPr/>
        </p:nvSpPr>
        <p:spPr>
          <a:xfrm>
            <a:off x="3529999" y="437175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5" name="Text Placeholder 2">
            <a:extLst>
              <a:ext uri="{FF2B5EF4-FFF2-40B4-BE49-F238E27FC236}">
                <a16:creationId xmlns:a16="http://schemas.microsoft.com/office/drawing/2014/main" id="{A7820C01-84FF-44DC-B8D4-5ACAAE1EACE7}"/>
              </a:ext>
            </a:extLst>
          </p:cNvPr>
          <p:cNvSpPr txBox="1">
            <a:spLocks/>
          </p:cNvSpPr>
          <p:nvPr/>
        </p:nvSpPr>
        <p:spPr>
          <a:xfrm>
            <a:off x="3989905" y="436045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6" name="Text Placeholder 2">
            <a:extLst>
              <a:ext uri="{FF2B5EF4-FFF2-40B4-BE49-F238E27FC236}">
                <a16:creationId xmlns:a16="http://schemas.microsoft.com/office/drawing/2014/main" id="{F6E470A8-BDBE-4DE4-A772-B776F037EEDB}"/>
              </a:ext>
            </a:extLst>
          </p:cNvPr>
          <p:cNvSpPr txBox="1">
            <a:spLocks/>
          </p:cNvSpPr>
          <p:nvPr/>
        </p:nvSpPr>
        <p:spPr>
          <a:xfrm>
            <a:off x="4445775" y="437175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9" name="Text Placeholder 2">
            <a:extLst>
              <a:ext uri="{FF2B5EF4-FFF2-40B4-BE49-F238E27FC236}">
                <a16:creationId xmlns:a16="http://schemas.microsoft.com/office/drawing/2014/main" id="{86BAF74D-9140-4D48-81E5-D9E1319708C3}"/>
              </a:ext>
            </a:extLst>
          </p:cNvPr>
          <p:cNvSpPr txBox="1">
            <a:spLocks/>
          </p:cNvSpPr>
          <p:nvPr/>
        </p:nvSpPr>
        <p:spPr>
          <a:xfrm>
            <a:off x="4903179"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00" name="Text Placeholder 2">
            <a:extLst>
              <a:ext uri="{FF2B5EF4-FFF2-40B4-BE49-F238E27FC236}">
                <a16:creationId xmlns:a16="http://schemas.microsoft.com/office/drawing/2014/main" id="{6987F281-5EEB-4973-BDDF-976AAED098DE}"/>
              </a:ext>
            </a:extLst>
          </p:cNvPr>
          <p:cNvSpPr txBox="1">
            <a:spLocks/>
          </p:cNvSpPr>
          <p:nvPr/>
        </p:nvSpPr>
        <p:spPr>
          <a:xfrm>
            <a:off x="5365429" y="435869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01" name="Text Placeholder 2">
            <a:extLst>
              <a:ext uri="{FF2B5EF4-FFF2-40B4-BE49-F238E27FC236}">
                <a16:creationId xmlns:a16="http://schemas.microsoft.com/office/drawing/2014/main" id="{C5379EE0-60B2-4A7E-B6DC-DCE1A75E4F7F}"/>
              </a:ext>
            </a:extLst>
          </p:cNvPr>
          <p:cNvSpPr txBox="1">
            <a:spLocks/>
          </p:cNvSpPr>
          <p:nvPr/>
        </p:nvSpPr>
        <p:spPr>
          <a:xfrm>
            <a:off x="5820483"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9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randombar(horizontal)">
                                      <p:cBhvr>
                                        <p:cTn id="25" dur="500"/>
                                        <p:tgtEl>
                                          <p:spTgt spid="6"/>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randombar(horizontal)">
                                      <p:cBhvr>
                                        <p:cTn id="37" dur="500"/>
                                        <p:tgtEl>
                                          <p:spTgt spid="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randombar(horizontal)">
                                      <p:cBhvr>
                                        <p:cTn id="40" dur="500"/>
                                        <p:tgtEl>
                                          <p:spTgt spid="2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randombar(horizontal)">
                                      <p:cBhvr>
                                        <p:cTn id="46" dur="500"/>
                                        <p:tgtEl>
                                          <p:spTgt spid="1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randombar(horizontal)">
                                      <p:cBhvr>
                                        <p:cTn id="49" dur="500"/>
                                        <p:tgtEl>
                                          <p:spTgt spid="2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randombar(horizontal)">
                                      <p:cBhvr>
                                        <p:cTn id="52" dur="500"/>
                                        <p:tgtEl>
                                          <p:spTgt spid="2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randombar(horizontal)">
                                      <p:cBhvr>
                                        <p:cTn id="55" dur="500"/>
                                        <p:tgtEl>
                                          <p:spTgt spid="1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randombar(horizontal)">
                                      <p:cBhvr>
                                        <p:cTn id="61" dur="500"/>
                                        <p:tgtEl>
                                          <p:spTgt spid="14"/>
                                        </p:tgtEl>
                                      </p:cBhvr>
                                    </p:animEffect>
                                  </p:childTnLst>
                                </p:cTn>
                              </p:par>
                              <p:par>
                                <p:cTn id="62" presetID="14" presetClass="entr" presetSubtype="10" fill="hold"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randombar(horizontal)">
                                      <p:cBhvr>
                                        <p:cTn id="64" dur="500"/>
                                        <p:tgtEl>
                                          <p:spTgt spid="59"/>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randombar(horizontal)">
                                      <p:cBhvr>
                                        <p:cTn id="67" dur="500"/>
                                        <p:tgtEl>
                                          <p:spTgt spid="2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randombar(horizontal)">
                                      <p:cBhvr>
                                        <p:cTn id="70" dur="500"/>
                                        <p:tgtEl>
                                          <p:spTgt spid="32"/>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randombar(horizontal)">
                                      <p:cBhvr>
                                        <p:cTn id="73" dur="500"/>
                                        <p:tgtEl>
                                          <p:spTgt spid="33"/>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randombar(horizontal)">
                                      <p:cBhvr>
                                        <p:cTn id="76" dur="500"/>
                                        <p:tgtEl>
                                          <p:spTgt spid="2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randombar(horizontal)">
                                      <p:cBhvr>
                                        <p:cTn id="79" dur="500"/>
                                        <p:tgtEl>
                                          <p:spTgt spid="3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randombar(horizontal)">
                                      <p:cBhvr>
                                        <p:cTn id="82" dur="500"/>
                                        <p:tgtEl>
                                          <p:spTgt spid="28"/>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randombar(horizontal)">
                                      <p:cBhvr>
                                        <p:cTn id="85" dur="500"/>
                                        <p:tgtEl>
                                          <p:spTgt spid="36"/>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randombar(horizontal)">
                                      <p:cBhvr>
                                        <p:cTn id="88" dur="500"/>
                                        <p:tgtEl>
                                          <p:spTgt spid="29"/>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randombar(horizontal)">
                                      <p:cBhvr>
                                        <p:cTn id="91" dur="500"/>
                                        <p:tgtEl>
                                          <p:spTgt spid="37"/>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randombar(horizontal)">
                                      <p:cBhvr>
                                        <p:cTn id="94" dur="500"/>
                                        <p:tgtEl>
                                          <p:spTgt spid="30"/>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randombar(horizontal)">
                                      <p:cBhvr>
                                        <p:cTn id="97" dur="500"/>
                                        <p:tgtEl>
                                          <p:spTgt spid="38"/>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randombar(horizontal)">
                                      <p:cBhvr>
                                        <p:cTn id="100" dur="500"/>
                                        <p:tgtEl>
                                          <p:spTgt spid="3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500"/>
                                        <p:tgtEl>
                                          <p:spTgt spid="1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fade">
                                      <p:cBhvr>
                                        <p:cTn id="120" dur="500"/>
                                        <p:tgtEl>
                                          <p:spTgt spid="4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500"/>
                                        <p:tgtEl>
                                          <p:spTgt spid="4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fade">
                                      <p:cBhvr>
                                        <p:cTn id="129" dur="500"/>
                                        <p:tgtEl>
                                          <p:spTgt spid="5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8"/>
                                        </p:tgtEl>
                                        <p:attrNameLst>
                                          <p:attrName>style.visibility</p:attrName>
                                        </p:attrNameLst>
                                      </p:cBhvr>
                                      <p:to>
                                        <p:strVal val="visible"/>
                                      </p:to>
                                    </p:set>
                                    <p:animEffect transition="in" filter="fade">
                                      <p:cBhvr>
                                        <p:cTn id="141" dur="500"/>
                                        <p:tgtEl>
                                          <p:spTgt spid="5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fade">
                                      <p:cBhvr>
                                        <p:cTn id="146" dur="500"/>
                                        <p:tgtEl>
                                          <p:spTgt spid="6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500"/>
                                        <p:tgtEl>
                                          <p:spTgt spid="6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66"/>
                                        </p:tgtEl>
                                        <p:attrNameLst>
                                          <p:attrName>style.visibility</p:attrName>
                                        </p:attrNameLst>
                                      </p:cBhvr>
                                      <p:to>
                                        <p:strVal val="visible"/>
                                      </p:to>
                                    </p:set>
                                    <p:animEffect transition="in" filter="fade">
                                      <p:cBhvr>
                                        <p:cTn id="156" dur="500"/>
                                        <p:tgtEl>
                                          <p:spTgt spid="6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7"/>
                                        </p:tgtEl>
                                        <p:attrNameLst>
                                          <p:attrName>style.visibility</p:attrName>
                                        </p:attrNameLst>
                                      </p:cBhvr>
                                      <p:to>
                                        <p:strVal val="visible"/>
                                      </p:to>
                                    </p:set>
                                    <p:animEffect transition="in" filter="fade">
                                      <p:cBhvr>
                                        <p:cTn id="161" dur="500"/>
                                        <p:tgtEl>
                                          <p:spTgt spid="67"/>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fade">
                                      <p:cBhvr>
                                        <p:cTn id="166" dur="500"/>
                                        <p:tgtEl>
                                          <p:spTgt spid="68"/>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69"/>
                                        </p:tgtEl>
                                        <p:attrNameLst>
                                          <p:attrName>style.visibility</p:attrName>
                                        </p:attrNameLst>
                                      </p:cBhvr>
                                      <p:to>
                                        <p:strVal val="visible"/>
                                      </p:to>
                                    </p:set>
                                    <p:animEffect transition="in" filter="fade">
                                      <p:cBhvr>
                                        <p:cTn id="171" dur="500"/>
                                        <p:tgtEl>
                                          <p:spTgt spid="6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70"/>
                                        </p:tgtEl>
                                        <p:attrNameLst>
                                          <p:attrName>style.visibility</p:attrName>
                                        </p:attrNameLst>
                                      </p:cBhvr>
                                      <p:to>
                                        <p:strVal val="visible"/>
                                      </p:to>
                                    </p:set>
                                    <p:animEffect transition="in" filter="fade">
                                      <p:cBhvr>
                                        <p:cTn id="176" dur="500"/>
                                        <p:tgtEl>
                                          <p:spTgt spid="7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71"/>
                                        </p:tgtEl>
                                        <p:attrNameLst>
                                          <p:attrName>style.visibility</p:attrName>
                                        </p:attrNameLst>
                                      </p:cBhvr>
                                      <p:to>
                                        <p:strVal val="visible"/>
                                      </p:to>
                                    </p:set>
                                    <p:animEffect transition="in" filter="fade">
                                      <p:cBhvr>
                                        <p:cTn id="181" dur="500"/>
                                        <p:tgtEl>
                                          <p:spTgt spid="71"/>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fade">
                                      <p:cBhvr>
                                        <p:cTn id="186" dur="500"/>
                                        <p:tgtEl>
                                          <p:spTgt spid="7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73"/>
                                        </p:tgtEl>
                                        <p:attrNameLst>
                                          <p:attrName>style.visibility</p:attrName>
                                        </p:attrNameLst>
                                      </p:cBhvr>
                                      <p:to>
                                        <p:strVal val="visible"/>
                                      </p:to>
                                    </p:set>
                                    <p:animEffect transition="in" filter="fade">
                                      <p:cBhvr>
                                        <p:cTn id="191" dur="500"/>
                                        <p:tgtEl>
                                          <p:spTgt spid="73"/>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75"/>
                                        </p:tgtEl>
                                        <p:attrNameLst>
                                          <p:attrName>style.visibility</p:attrName>
                                        </p:attrNameLst>
                                      </p:cBhvr>
                                      <p:to>
                                        <p:strVal val="visible"/>
                                      </p:to>
                                    </p:set>
                                    <p:animEffect transition="in" filter="fade">
                                      <p:cBhvr>
                                        <p:cTn id="196" dur="500"/>
                                        <p:tgtEl>
                                          <p:spTgt spid="75"/>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76"/>
                                        </p:tgtEl>
                                        <p:attrNameLst>
                                          <p:attrName>style.visibility</p:attrName>
                                        </p:attrNameLst>
                                      </p:cBhvr>
                                      <p:to>
                                        <p:strVal val="visible"/>
                                      </p:to>
                                    </p:set>
                                    <p:animEffect transition="in" filter="fade">
                                      <p:cBhvr>
                                        <p:cTn id="201" dur="500"/>
                                        <p:tgtEl>
                                          <p:spTgt spid="76"/>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77"/>
                                        </p:tgtEl>
                                        <p:attrNameLst>
                                          <p:attrName>style.visibility</p:attrName>
                                        </p:attrNameLst>
                                      </p:cBhvr>
                                      <p:to>
                                        <p:strVal val="visible"/>
                                      </p:to>
                                    </p:set>
                                    <p:animEffect transition="in" filter="fade">
                                      <p:cBhvr>
                                        <p:cTn id="206" dur="500"/>
                                        <p:tgtEl>
                                          <p:spTgt spid="77"/>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78"/>
                                        </p:tgtEl>
                                        <p:attrNameLst>
                                          <p:attrName>style.visibility</p:attrName>
                                        </p:attrNameLst>
                                      </p:cBhvr>
                                      <p:to>
                                        <p:strVal val="visible"/>
                                      </p:to>
                                    </p:set>
                                    <p:animEffect transition="in" filter="fade">
                                      <p:cBhvr>
                                        <p:cTn id="211" dur="500"/>
                                        <p:tgtEl>
                                          <p:spTgt spid="78"/>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79"/>
                                        </p:tgtEl>
                                        <p:attrNameLst>
                                          <p:attrName>style.visibility</p:attrName>
                                        </p:attrNameLst>
                                      </p:cBhvr>
                                      <p:to>
                                        <p:strVal val="visible"/>
                                      </p:to>
                                    </p:set>
                                    <p:animEffect transition="in" filter="fade">
                                      <p:cBhvr>
                                        <p:cTn id="216" dur="500"/>
                                        <p:tgtEl>
                                          <p:spTgt spid="79"/>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80"/>
                                        </p:tgtEl>
                                        <p:attrNameLst>
                                          <p:attrName>style.visibility</p:attrName>
                                        </p:attrNameLst>
                                      </p:cBhvr>
                                      <p:to>
                                        <p:strVal val="visible"/>
                                      </p:to>
                                    </p:set>
                                    <p:animEffect transition="in" filter="fade">
                                      <p:cBhvr>
                                        <p:cTn id="221" dur="500"/>
                                        <p:tgtEl>
                                          <p:spTgt spid="80"/>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81"/>
                                        </p:tgtEl>
                                        <p:attrNameLst>
                                          <p:attrName>style.visibility</p:attrName>
                                        </p:attrNameLst>
                                      </p:cBhvr>
                                      <p:to>
                                        <p:strVal val="visible"/>
                                      </p:to>
                                    </p:set>
                                    <p:animEffect transition="in" filter="fade">
                                      <p:cBhvr>
                                        <p:cTn id="226" dur="500"/>
                                        <p:tgtEl>
                                          <p:spTgt spid="81"/>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82"/>
                                        </p:tgtEl>
                                        <p:attrNameLst>
                                          <p:attrName>style.visibility</p:attrName>
                                        </p:attrNameLst>
                                      </p:cBhvr>
                                      <p:to>
                                        <p:strVal val="visible"/>
                                      </p:to>
                                    </p:set>
                                    <p:animEffect transition="in" filter="fade">
                                      <p:cBhvr>
                                        <p:cTn id="231" dur="500"/>
                                        <p:tgtEl>
                                          <p:spTgt spid="82"/>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83"/>
                                        </p:tgtEl>
                                        <p:attrNameLst>
                                          <p:attrName>style.visibility</p:attrName>
                                        </p:attrNameLst>
                                      </p:cBhvr>
                                      <p:to>
                                        <p:strVal val="visible"/>
                                      </p:to>
                                    </p:set>
                                    <p:animEffect transition="in" filter="fade">
                                      <p:cBhvr>
                                        <p:cTn id="236" dur="500"/>
                                        <p:tgtEl>
                                          <p:spTgt spid="83"/>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84"/>
                                        </p:tgtEl>
                                        <p:attrNameLst>
                                          <p:attrName>style.visibility</p:attrName>
                                        </p:attrNameLst>
                                      </p:cBhvr>
                                      <p:to>
                                        <p:strVal val="visible"/>
                                      </p:to>
                                    </p:set>
                                    <p:animEffect transition="in" filter="fade">
                                      <p:cBhvr>
                                        <p:cTn id="241" dur="500"/>
                                        <p:tgtEl>
                                          <p:spTgt spid="84"/>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85"/>
                                        </p:tgtEl>
                                        <p:attrNameLst>
                                          <p:attrName>style.visibility</p:attrName>
                                        </p:attrNameLst>
                                      </p:cBhvr>
                                      <p:to>
                                        <p:strVal val="visible"/>
                                      </p:to>
                                    </p:set>
                                    <p:animEffect transition="in" filter="fade">
                                      <p:cBhvr>
                                        <p:cTn id="246" dur="500"/>
                                        <p:tgtEl>
                                          <p:spTgt spid="85"/>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86"/>
                                        </p:tgtEl>
                                        <p:attrNameLst>
                                          <p:attrName>style.visibility</p:attrName>
                                        </p:attrNameLst>
                                      </p:cBhvr>
                                      <p:to>
                                        <p:strVal val="visible"/>
                                      </p:to>
                                    </p:set>
                                    <p:animEffect transition="in" filter="fade">
                                      <p:cBhvr>
                                        <p:cTn id="251" dur="500"/>
                                        <p:tgtEl>
                                          <p:spTgt spid="86"/>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grpId="0" nodeType="clickEffect">
                                  <p:stCondLst>
                                    <p:cond delay="0"/>
                                  </p:stCondLst>
                                  <p:childTnLst>
                                    <p:set>
                                      <p:cBhvr>
                                        <p:cTn id="255" dur="1" fill="hold">
                                          <p:stCondLst>
                                            <p:cond delay="0"/>
                                          </p:stCondLst>
                                        </p:cTn>
                                        <p:tgtEl>
                                          <p:spTgt spid="87"/>
                                        </p:tgtEl>
                                        <p:attrNameLst>
                                          <p:attrName>style.visibility</p:attrName>
                                        </p:attrNameLst>
                                      </p:cBhvr>
                                      <p:to>
                                        <p:strVal val="visible"/>
                                      </p:to>
                                    </p:set>
                                    <p:animEffect transition="in" filter="fade">
                                      <p:cBhvr>
                                        <p:cTn id="256" dur="500"/>
                                        <p:tgtEl>
                                          <p:spTgt spid="87"/>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grpId="0" nodeType="clickEffect">
                                  <p:stCondLst>
                                    <p:cond delay="0"/>
                                  </p:stCondLst>
                                  <p:childTnLst>
                                    <p:set>
                                      <p:cBhvr>
                                        <p:cTn id="260" dur="1" fill="hold">
                                          <p:stCondLst>
                                            <p:cond delay="0"/>
                                          </p:stCondLst>
                                        </p:cTn>
                                        <p:tgtEl>
                                          <p:spTgt spid="88"/>
                                        </p:tgtEl>
                                        <p:attrNameLst>
                                          <p:attrName>style.visibility</p:attrName>
                                        </p:attrNameLst>
                                      </p:cBhvr>
                                      <p:to>
                                        <p:strVal val="visible"/>
                                      </p:to>
                                    </p:set>
                                    <p:animEffect transition="in" filter="fade">
                                      <p:cBhvr>
                                        <p:cTn id="261" dur="500"/>
                                        <p:tgtEl>
                                          <p:spTgt spid="88"/>
                                        </p:tgtEl>
                                      </p:cBhvr>
                                    </p:animEffec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89"/>
                                        </p:tgtEl>
                                        <p:attrNameLst>
                                          <p:attrName>style.visibility</p:attrName>
                                        </p:attrNameLst>
                                      </p:cBhvr>
                                      <p:to>
                                        <p:strVal val="visible"/>
                                      </p:to>
                                    </p:set>
                                    <p:animEffect transition="in" filter="fade">
                                      <p:cBhvr>
                                        <p:cTn id="266" dur="500"/>
                                        <p:tgtEl>
                                          <p:spTgt spid="89"/>
                                        </p:tgtEl>
                                      </p:cBhvr>
                                    </p:animEffec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grpId="0" nodeType="clickEffect">
                                  <p:stCondLst>
                                    <p:cond delay="0"/>
                                  </p:stCondLst>
                                  <p:childTnLst>
                                    <p:set>
                                      <p:cBhvr>
                                        <p:cTn id="270" dur="1" fill="hold">
                                          <p:stCondLst>
                                            <p:cond delay="0"/>
                                          </p:stCondLst>
                                        </p:cTn>
                                        <p:tgtEl>
                                          <p:spTgt spid="90"/>
                                        </p:tgtEl>
                                        <p:attrNameLst>
                                          <p:attrName>style.visibility</p:attrName>
                                        </p:attrNameLst>
                                      </p:cBhvr>
                                      <p:to>
                                        <p:strVal val="visible"/>
                                      </p:to>
                                    </p:set>
                                    <p:animEffect transition="in" filter="fade">
                                      <p:cBhvr>
                                        <p:cTn id="271" dur="500"/>
                                        <p:tgtEl>
                                          <p:spTgt spid="90"/>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91"/>
                                        </p:tgtEl>
                                        <p:attrNameLst>
                                          <p:attrName>style.visibility</p:attrName>
                                        </p:attrNameLst>
                                      </p:cBhvr>
                                      <p:to>
                                        <p:strVal val="visible"/>
                                      </p:to>
                                    </p:set>
                                    <p:animEffect transition="in" filter="fade">
                                      <p:cBhvr>
                                        <p:cTn id="276" dur="500"/>
                                        <p:tgtEl>
                                          <p:spTgt spid="91"/>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92"/>
                                        </p:tgtEl>
                                        <p:attrNameLst>
                                          <p:attrName>style.visibility</p:attrName>
                                        </p:attrNameLst>
                                      </p:cBhvr>
                                      <p:to>
                                        <p:strVal val="visible"/>
                                      </p:to>
                                    </p:set>
                                    <p:animEffect transition="in" filter="fade">
                                      <p:cBhvr>
                                        <p:cTn id="281" dur="500"/>
                                        <p:tgtEl>
                                          <p:spTgt spid="92"/>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grpId="0" nodeType="clickEffect">
                                  <p:stCondLst>
                                    <p:cond delay="0"/>
                                  </p:stCondLst>
                                  <p:childTnLst>
                                    <p:set>
                                      <p:cBhvr>
                                        <p:cTn id="285" dur="1" fill="hold">
                                          <p:stCondLst>
                                            <p:cond delay="0"/>
                                          </p:stCondLst>
                                        </p:cTn>
                                        <p:tgtEl>
                                          <p:spTgt spid="93"/>
                                        </p:tgtEl>
                                        <p:attrNameLst>
                                          <p:attrName>style.visibility</p:attrName>
                                        </p:attrNameLst>
                                      </p:cBhvr>
                                      <p:to>
                                        <p:strVal val="visible"/>
                                      </p:to>
                                    </p:set>
                                    <p:animEffect transition="in" filter="fade">
                                      <p:cBhvr>
                                        <p:cTn id="286" dur="500"/>
                                        <p:tgtEl>
                                          <p:spTgt spid="93"/>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grpId="0" nodeType="clickEffect">
                                  <p:stCondLst>
                                    <p:cond delay="0"/>
                                  </p:stCondLst>
                                  <p:childTnLst>
                                    <p:set>
                                      <p:cBhvr>
                                        <p:cTn id="290" dur="1" fill="hold">
                                          <p:stCondLst>
                                            <p:cond delay="0"/>
                                          </p:stCondLst>
                                        </p:cTn>
                                        <p:tgtEl>
                                          <p:spTgt spid="94"/>
                                        </p:tgtEl>
                                        <p:attrNameLst>
                                          <p:attrName>style.visibility</p:attrName>
                                        </p:attrNameLst>
                                      </p:cBhvr>
                                      <p:to>
                                        <p:strVal val="visible"/>
                                      </p:to>
                                    </p:set>
                                    <p:animEffect transition="in" filter="fade">
                                      <p:cBhvr>
                                        <p:cTn id="291" dur="500"/>
                                        <p:tgtEl>
                                          <p:spTgt spid="94"/>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grpId="0" nodeType="clickEffect">
                                  <p:stCondLst>
                                    <p:cond delay="0"/>
                                  </p:stCondLst>
                                  <p:childTnLst>
                                    <p:set>
                                      <p:cBhvr>
                                        <p:cTn id="295" dur="1" fill="hold">
                                          <p:stCondLst>
                                            <p:cond delay="0"/>
                                          </p:stCondLst>
                                        </p:cTn>
                                        <p:tgtEl>
                                          <p:spTgt spid="95"/>
                                        </p:tgtEl>
                                        <p:attrNameLst>
                                          <p:attrName>style.visibility</p:attrName>
                                        </p:attrNameLst>
                                      </p:cBhvr>
                                      <p:to>
                                        <p:strVal val="visible"/>
                                      </p:to>
                                    </p:set>
                                    <p:animEffect transition="in" filter="fade">
                                      <p:cBhvr>
                                        <p:cTn id="296" dur="500"/>
                                        <p:tgtEl>
                                          <p:spTgt spid="95"/>
                                        </p:tgtEl>
                                      </p:cBhvr>
                                    </p:animEffect>
                                  </p:childTnLst>
                                </p:cTn>
                              </p:par>
                            </p:childTnLst>
                          </p:cTn>
                        </p:par>
                      </p:childTnLst>
                    </p:cTn>
                  </p:par>
                  <p:par>
                    <p:cTn id="297" fill="hold">
                      <p:stCondLst>
                        <p:cond delay="indefinite"/>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96"/>
                                        </p:tgtEl>
                                        <p:attrNameLst>
                                          <p:attrName>style.visibility</p:attrName>
                                        </p:attrNameLst>
                                      </p:cBhvr>
                                      <p:to>
                                        <p:strVal val="visible"/>
                                      </p:to>
                                    </p:set>
                                    <p:animEffect transition="in" filter="fade">
                                      <p:cBhvr>
                                        <p:cTn id="301" dur="500"/>
                                        <p:tgtEl>
                                          <p:spTgt spid="96"/>
                                        </p:tgtEl>
                                      </p:cBhvr>
                                    </p:animEffect>
                                  </p:childTnLst>
                                </p:cTn>
                              </p:par>
                            </p:childTnLst>
                          </p:cTn>
                        </p:par>
                      </p:childTnLst>
                    </p:cTn>
                  </p:par>
                  <p:par>
                    <p:cTn id="302" fill="hold">
                      <p:stCondLst>
                        <p:cond delay="indefinite"/>
                      </p:stCondLst>
                      <p:childTnLst>
                        <p:par>
                          <p:cTn id="303" fill="hold">
                            <p:stCondLst>
                              <p:cond delay="0"/>
                            </p:stCondLst>
                            <p:childTnLst>
                              <p:par>
                                <p:cTn id="304" presetID="10" presetClass="entr" presetSubtype="0" fill="hold" grpId="0" nodeType="clickEffect">
                                  <p:stCondLst>
                                    <p:cond delay="0"/>
                                  </p:stCondLst>
                                  <p:childTnLst>
                                    <p:set>
                                      <p:cBhvr>
                                        <p:cTn id="305" dur="1" fill="hold">
                                          <p:stCondLst>
                                            <p:cond delay="0"/>
                                          </p:stCondLst>
                                        </p:cTn>
                                        <p:tgtEl>
                                          <p:spTgt spid="99"/>
                                        </p:tgtEl>
                                        <p:attrNameLst>
                                          <p:attrName>style.visibility</p:attrName>
                                        </p:attrNameLst>
                                      </p:cBhvr>
                                      <p:to>
                                        <p:strVal val="visible"/>
                                      </p:to>
                                    </p:set>
                                    <p:animEffect transition="in" filter="fade">
                                      <p:cBhvr>
                                        <p:cTn id="306" dur="500"/>
                                        <p:tgtEl>
                                          <p:spTgt spid="99"/>
                                        </p:tgtEl>
                                      </p:cBhvr>
                                    </p:animEffect>
                                  </p:childTnLst>
                                </p:cTn>
                              </p:par>
                            </p:childTnLst>
                          </p:cTn>
                        </p:par>
                      </p:childTnLst>
                    </p:cTn>
                  </p:par>
                  <p:par>
                    <p:cTn id="307" fill="hold">
                      <p:stCondLst>
                        <p:cond delay="indefinite"/>
                      </p:stCondLst>
                      <p:childTnLst>
                        <p:par>
                          <p:cTn id="308" fill="hold">
                            <p:stCondLst>
                              <p:cond delay="0"/>
                            </p:stCondLst>
                            <p:childTnLst>
                              <p:par>
                                <p:cTn id="309" presetID="10" presetClass="entr" presetSubtype="0" fill="hold" grpId="0" nodeType="clickEffect">
                                  <p:stCondLst>
                                    <p:cond delay="0"/>
                                  </p:stCondLst>
                                  <p:childTnLst>
                                    <p:set>
                                      <p:cBhvr>
                                        <p:cTn id="310" dur="1" fill="hold">
                                          <p:stCondLst>
                                            <p:cond delay="0"/>
                                          </p:stCondLst>
                                        </p:cTn>
                                        <p:tgtEl>
                                          <p:spTgt spid="100"/>
                                        </p:tgtEl>
                                        <p:attrNameLst>
                                          <p:attrName>style.visibility</p:attrName>
                                        </p:attrNameLst>
                                      </p:cBhvr>
                                      <p:to>
                                        <p:strVal val="visible"/>
                                      </p:to>
                                    </p:set>
                                    <p:animEffect transition="in" filter="fade">
                                      <p:cBhvr>
                                        <p:cTn id="311" dur="500"/>
                                        <p:tgtEl>
                                          <p:spTgt spid="100"/>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101"/>
                                        </p:tgtEl>
                                        <p:attrNameLst>
                                          <p:attrName>style.visibility</p:attrName>
                                        </p:attrNameLst>
                                      </p:cBhvr>
                                      <p:to>
                                        <p:strVal val="visible"/>
                                      </p:to>
                                    </p:set>
                                    <p:animEffect transition="in" filter="fade">
                                      <p:cBhvr>
                                        <p:cTn id="3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2" grpId="0"/>
      <p:bldP spid="14" grpId="0"/>
      <p:bldP spid="15" grpId="0"/>
      <p:bldP spid="16" grpId="0"/>
      <p:bldP spid="18"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36" grpId="0"/>
      <p:bldP spid="37" grpId="0"/>
      <p:bldP spid="38" grpId="0"/>
      <p:bldP spid="17" grpId="0"/>
      <p:bldP spid="19" grpId="0"/>
      <p:bldP spid="26" grpId="0"/>
      <p:bldP spid="34" grpId="0"/>
      <p:bldP spid="42" grpId="0"/>
      <p:bldP spid="44" grpId="0"/>
      <p:bldP spid="46" grpId="0"/>
      <p:bldP spid="48" grpId="0"/>
      <p:bldP spid="50" grpId="0"/>
      <p:bldP spid="52" grpId="0"/>
      <p:bldP spid="54" grpId="0"/>
      <p:bldP spid="56" grpId="0"/>
      <p:bldP spid="58" grpId="0"/>
      <p:bldP spid="63" grpId="0"/>
      <p:bldP spid="65" grpId="0"/>
      <p:bldP spid="66" grpId="0"/>
      <p:bldP spid="67" grpId="0"/>
      <p:bldP spid="68" grpId="0"/>
      <p:bldP spid="69" grpId="0"/>
      <p:bldP spid="70" grpId="0"/>
      <p:bldP spid="71" grpId="0"/>
      <p:bldP spid="72" grpId="0"/>
      <p:bldP spid="73"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9" grpId="0"/>
      <p:bldP spid="100" grpId="0"/>
      <p:bldP spid="10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49</a:t>
            </a:fld>
            <a:endParaRPr/>
          </a:p>
        </p:txBody>
      </p:sp>
      <p:sp>
        <p:nvSpPr>
          <p:cNvPr id="11" name="Text Placeholder 2">
            <a:extLst>
              <a:ext uri="{FF2B5EF4-FFF2-40B4-BE49-F238E27FC236}">
                <a16:creationId xmlns:a16="http://schemas.microsoft.com/office/drawing/2014/main" id="{3AB33D5C-E23D-461A-8F0A-EE882995AE31}"/>
              </a:ext>
            </a:extLst>
          </p:cNvPr>
          <p:cNvSpPr txBox="1">
            <a:spLocks/>
          </p:cNvSpPr>
          <p:nvPr/>
        </p:nvSpPr>
        <p:spPr>
          <a:xfrm>
            <a:off x="80454" y="1525205"/>
            <a:ext cx="537029"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b="1" dirty="0">
                <a:latin typeface="Times New Roman" panose="02020603050405020304" pitchFamily="18" charset="0"/>
                <a:cs typeface="Times New Roman" panose="02020603050405020304" pitchFamily="18" charset="0"/>
              </a:rPr>
              <a:t>	</a:t>
            </a:r>
          </a:p>
        </p:txBody>
      </p:sp>
      <p:sp>
        <p:nvSpPr>
          <p:cNvPr id="13" name="Text Placeholder 2">
            <a:extLst>
              <a:ext uri="{FF2B5EF4-FFF2-40B4-BE49-F238E27FC236}">
                <a16:creationId xmlns:a16="http://schemas.microsoft.com/office/drawing/2014/main" id="{FCFD2F5A-F295-4DC3-832E-1729B338AD76}"/>
              </a:ext>
            </a:extLst>
          </p:cNvPr>
          <p:cNvSpPr txBox="1">
            <a:spLocks/>
          </p:cNvSpPr>
          <p:nvPr/>
        </p:nvSpPr>
        <p:spPr>
          <a:xfrm>
            <a:off x="114982" y="70013"/>
            <a:ext cx="5536955"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vi-VN" sz="1600" b="1" dirty="0">
                <a:latin typeface="Times New Roman" panose="02020603050405020304" pitchFamily="18" charset="0"/>
                <a:cs typeface="Times New Roman" panose="02020603050405020304" pitchFamily="18" charset="0"/>
              </a:rPr>
              <a:t>Ví dụ</a:t>
            </a:r>
            <a:r>
              <a:rPr lang="en-US" sz="1600" b="1" dirty="0">
                <a:latin typeface="Times New Roman" panose="02020603050405020304" pitchFamily="18" charset="0"/>
                <a:cs typeface="Times New Roman" panose="02020603050405020304" pitchFamily="18" charset="0"/>
              </a:rPr>
              <a:t> 4</a:t>
            </a:r>
            <a:r>
              <a:rPr lang="vi-VN" sz="1600" b="1"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xét 2 chuỗi </a:t>
            </a:r>
            <a:r>
              <a:rPr lang="en-US" sz="1600" dirty="0">
                <a:latin typeface="Times New Roman" panose="02020603050405020304" pitchFamily="18" charset="0"/>
                <a:cs typeface="Times New Roman" panose="02020603050405020304" pitchFamily="18" charset="0"/>
              </a:rPr>
              <a:t>str1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stone</a:t>
            </a:r>
            <a:r>
              <a:rPr lang="vi-VN" sz="1600" dirty="0">
                <a:latin typeface="Times New Roman" panose="02020603050405020304" pitchFamily="18" charset="0"/>
                <a:cs typeface="Times New Roman" panose="02020603050405020304" pitchFamily="18" charset="0"/>
              </a:rPr>
              <a:t>” và chuỗi </a:t>
            </a:r>
            <a:r>
              <a:rPr lang="en-US" sz="1600" dirty="0">
                <a:latin typeface="Times New Roman" panose="02020603050405020304" pitchFamily="18" charset="0"/>
                <a:cs typeface="Times New Roman" panose="02020603050405020304" pitchFamily="18" charset="0"/>
              </a:rPr>
              <a:t>str2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longest</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2" name="Text Placeholder 2">
            <a:extLst>
              <a:ext uri="{FF2B5EF4-FFF2-40B4-BE49-F238E27FC236}">
                <a16:creationId xmlns:a16="http://schemas.microsoft.com/office/drawing/2014/main" id="{0C5AD637-72D8-4932-9836-90C714228E84}"/>
              </a:ext>
            </a:extLst>
          </p:cNvPr>
          <p:cNvSpPr txBox="1">
            <a:spLocks/>
          </p:cNvSpPr>
          <p:nvPr/>
        </p:nvSpPr>
        <p:spPr>
          <a:xfrm>
            <a:off x="1236961" y="699985"/>
            <a:ext cx="1719074"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dirty="0">
                <a:latin typeface="Times New Roman" panose="02020603050405020304" pitchFamily="18" charset="0"/>
                <a:cs typeface="Times New Roman" panose="02020603050405020304" pitchFamily="18" charset="0"/>
              </a:rPr>
              <a:t>str1: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s t o n e</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C52530A7-B8D8-4A3C-A97A-8B22734D393B}"/>
              </a:ext>
            </a:extLst>
          </p:cNvPr>
          <p:cNvSpPr txBox="1">
            <a:spLocks/>
          </p:cNvSpPr>
          <p:nvPr/>
        </p:nvSpPr>
        <p:spPr>
          <a:xfrm>
            <a:off x="1235330" y="1067846"/>
            <a:ext cx="2058032"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dirty="0">
                <a:latin typeface="Times New Roman" panose="02020603050405020304" pitchFamily="18" charset="0"/>
                <a:cs typeface="Times New Roman" panose="02020603050405020304" pitchFamily="18" charset="0"/>
              </a:rPr>
              <a:t>str2 = </a:t>
            </a:r>
            <a:r>
              <a:rPr lang="vi-V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l o n g e s t</a:t>
            </a:r>
            <a:r>
              <a:rPr lang="vi-VN"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p>
        </p:txBody>
      </p:sp>
      <p:graphicFrame>
        <p:nvGraphicFramePr>
          <p:cNvPr id="59" name="Table 2">
            <a:extLst>
              <a:ext uri="{FF2B5EF4-FFF2-40B4-BE49-F238E27FC236}">
                <a16:creationId xmlns:a16="http://schemas.microsoft.com/office/drawing/2014/main" id="{5D47FD51-6D95-40F2-AAB5-98E89B44FAED}"/>
              </a:ext>
            </a:extLst>
          </p:cNvPr>
          <p:cNvGraphicFramePr>
            <a:graphicFrameLocks noGrp="1"/>
          </p:cNvGraphicFramePr>
          <p:nvPr/>
        </p:nvGraphicFramePr>
        <p:xfrm>
          <a:off x="2614223" y="2266180"/>
          <a:ext cx="3654368" cy="2511708"/>
        </p:xfrm>
        <a:graphic>
          <a:graphicData uri="http://schemas.openxmlformats.org/drawingml/2006/table">
            <a:tbl>
              <a:tblPr firstRow="1" bandRow="1">
                <a:tableStyleId>{74B27EED-0CF3-4A6B-8CAF-2A2B27878752}</a:tableStyleId>
              </a:tblPr>
              <a:tblGrid>
                <a:gridCol w="456796">
                  <a:extLst>
                    <a:ext uri="{9D8B030D-6E8A-4147-A177-3AD203B41FA5}">
                      <a16:colId xmlns:a16="http://schemas.microsoft.com/office/drawing/2014/main" val="2201005007"/>
                    </a:ext>
                  </a:extLst>
                </a:gridCol>
                <a:gridCol w="456796">
                  <a:extLst>
                    <a:ext uri="{9D8B030D-6E8A-4147-A177-3AD203B41FA5}">
                      <a16:colId xmlns:a16="http://schemas.microsoft.com/office/drawing/2014/main" val="810750403"/>
                    </a:ext>
                  </a:extLst>
                </a:gridCol>
                <a:gridCol w="456796">
                  <a:extLst>
                    <a:ext uri="{9D8B030D-6E8A-4147-A177-3AD203B41FA5}">
                      <a16:colId xmlns:a16="http://schemas.microsoft.com/office/drawing/2014/main" val="4097056981"/>
                    </a:ext>
                  </a:extLst>
                </a:gridCol>
                <a:gridCol w="456796">
                  <a:extLst>
                    <a:ext uri="{9D8B030D-6E8A-4147-A177-3AD203B41FA5}">
                      <a16:colId xmlns:a16="http://schemas.microsoft.com/office/drawing/2014/main" val="3446551221"/>
                    </a:ext>
                  </a:extLst>
                </a:gridCol>
                <a:gridCol w="456796">
                  <a:extLst>
                    <a:ext uri="{9D8B030D-6E8A-4147-A177-3AD203B41FA5}">
                      <a16:colId xmlns:a16="http://schemas.microsoft.com/office/drawing/2014/main" val="1681980983"/>
                    </a:ext>
                  </a:extLst>
                </a:gridCol>
                <a:gridCol w="456796">
                  <a:extLst>
                    <a:ext uri="{9D8B030D-6E8A-4147-A177-3AD203B41FA5}">
                      <a16:colId xmlns:a16="http://schemas.microsoft.com/office/drawing/2014/main" val="354227236"/>
                    </a:ext>
                  </a:extLst>
                </a:gridCol>
                <a:gridCol w="456796">
                  <a:extLst>
                    <a:ext uri="{9D8B030D-6E8A-4147-A177-3AD203B41FA5}">
                      <a16:colId xmlns:a16="http://schemas.microsoft.com/office/drawing/2014/main" val="1454083324"/>
                    </a:ext>
                  </a:extLst>
                </a:gridCol>
                <a:gridCol w="456796">
                  <a:extLst>
                    <a:ext uri="{9D8B030D-6E8A-4147-A177-3AD203B41FA5}">
                      <a16:colId xmlns:a16="http://schemas.microsoft.com/office/drawing/2014/main" val="3638837446"/>
                    </a:ext>
                  </a:extLst>
                </a:gridCol>
              </a:tblGrid>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8834148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64396315"/>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4240467"/>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1347447"/>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67012606"/>
                  </a:ext>
                </a:extLst>
              </a:tr>
              <a:tr h="418618">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24259619"/>
                  </a:ext>
                </a:extLst>
              </a:tr>
            </a:tbl>
          </a:graphicData>
        </a:graphic>
      </p:graphicFrame>
      <p:sp>
        <p:nvSpPr>
          <p:cNvPr id="4" name="Text Placeholder 2">
            <a:extLst>
              <a:ext uri="{FF2B5EF4-FFF2-40B4-BE49-F238E27FC236}">
                <a16:creationId xmlns:a16="http://schemas.microsoft.com/office/drawing/2014/main" id="{93185548-C0A0-4D8A-BB96-762A39DD8958}"/>
              </a:ext>
            </a:extLst>
          </p:cNvPr>
          <p:cNvSpPr txBox="1">
            <a:spLocks/>
          </p:cNvSpPr>
          <p:nvPr/>
        </p:nvSpPr>
        <p:spPr>
          <a:xfrm>
            <a:off x="4008005" y="514225"/>
            <a:ext cx="4641020" cy="11072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just" defTabSz="365760"/>
            <a:r>
              <a:rPr lang="en-US" sz="1600" b="1" dirty="0">
                <a:latin typeface="Times New Roman" panose="02020603050405020304" pitchFamily="18" charset="0"/>
                <a:cs typeface="Times New Roman" panose="02020603050405020304" pitchFamily="18" charset="0"/>
              </a:rPr>
              <a:t>if (A[m] == B[n])</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1 + LCS(m - 1, n - 1)</a:t>
            </a:r>
          </a:p>
          <a:p>
            <a:pPr marL="55563" algn="just" defTabSz="365760"/>
            <a:r>
              <a:rPr lang="en-US" sz="1600" b="1" dirty="0">
                <a:latin typeface="Times New Roman" panose="02020603050405020304" pitchFamily="18" charset="0"/>
                <a:cs typeface="Times New Roman" panose="02020603050405020304" pitchFamily="18" charset="0"/>
              </a:rPr>
              <a:t>else</a:t>
            </a:r>
          </a:p>
          <a:p>
            <a:pPr marL="55563" algn="just" defTabSz="365760"/>
            <a:r>
              <a:rPr lang="en-US" sz="1600" b="1" dirty="0">
                <a:latin typeface="Times New Roman" panose="02020603050405020304" pitchFamily="18" charset="0"/>
                <a:cs typeface="Times New Roman" panose="02020603050405020304" pitchFamily="18" charset="0"/>
              </a:rPr>
              <a:t>	LCS[</a:t>
            </a:r>
            <a:r>
              <a:rPr lang="en-US" sz="1600" b="1" dirty="0" err="1">
                <a:latin typeface="Times New Roman" panose="02020603050405020304" pitchFamily="18" charset="0"/>
                <a:cs typeface="Times New Roman" panose="02020603050405020304" pitchFamily="18" charset="0"/>
              </a:rPr>
              <a:t>m,n</a:t>
            </a:r>
            <a:r>
              <a:rPr lang="en-US" sz="1600" b="1" dirty="0">
                <a:latin typeface="Times New Roman" panose="02020603050405020304" pitchFamily="18" charset="0"/>
                <a:cs typeface="Times New Roman" panose="02020603050405020304" pitchFamily="18" charset="0"/>
              </a:rPr>
              <a:t>] = max(LCS(m, n - 1),LCS(m - 1, n))</a:t>
            </a:r>
          </a:p>
          <a:p>
            <a:pPr marL="55563" algn="just" defTabSz="365760"/>
            <a:endParaRPr lang="en-US" sz="1600" b="1"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2D292072-9D8C-439A-A93F-49ED0C30D208}"/>
              </a:ext>
            </a:extLst>
          </p:cNvPr>
          <p:cNvSpPr txBox="1">
            <a:spLocks/>
          </p:cNvSpPr>
          <p:nvPr/>
        </p:nvSpPr>
        <p:spPr>
          <a:xfrm>
            <a:off x="2614223" y="1885853"/>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6" name="Text Placeholder 2">
            <a:extLst>
              <a:ext uri="{FF2B5EF4-FFF2-40B4-BE49-F238E27FC236}">
                <a16:creationId xmlns:a16="http://schemas.microsoft.com/office/drawing/2014/main" id="{A597B866-A7CC-4170-B839-B6A1F44ED5E8}"/>
              </a:ext>
            </a:extLst>
          </p:cNvPr>
          <p:cNvSpPr txBox="1">
            <a:spLocks/>
          </p:cNvSpPr>
          <p:nvPr/>
        </p:nvSpPr>
        <p:spPr>
          <a:xfrm>
            <a:off x="3052610" y="1873186"/>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F8BE2EC4-2077-4ACD-96D1-4FFAEC333AC1}"/>
              </a:ext>
            </a:extLst>
          </p:cNvPr>
          <p:cNvSpPr txBox="1">
            <a:spLocks/>
          </p:cNvSpPr>
          <p:nvPr/>
        </p:nvSpPr>
        <p:spPr>
          <a:xfrm>
            <a:off x="3490997" y="1873186"/>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p:txBody>
      </p:sp>
      <p:sp>
        <p:nvSpPr>
          <p:cNvPr id="8" name="Text Placeholder 2">
            <a:extLst>
              <a:ext uri="{FF2B5EF4-FFF2-40B4-BE49-F238E27FC236}">
                <a16:creationId xmlns:a16="http://schemas.microsoft.com/office/drawing/2014/main" id="{F30FD379-0398-4B46-B572-9339F2D7D8EA}"/>
              </a:ext>
            </a:extLst>
          </p:cNvPr>
          <p:cNvSpPr txBox="1">
            <a:spLocks/>
          </p:cNvSpPr>
          <p:nvPr/>
        </p:nvSpPr>
        <p:spPr>
          <a:xfrm>
            <a:off x="3934160" y="1875838"/>
            <a:ext cx="50724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p>
        </p:txBody>
      </p:sp>
      <p:sp>
        <p:nvSpPr>
          <p:cNvPr id="9" name="Text Placeholder 2">
            <a:extLst>
              <a:ext uri="{FF2B5EF4-FFF2-40B4-BE49-F238E27FC236}">
                <a16:creationId xmlns:a16="http://schemas.microsoft.com/office/drawing/2014/main" id="{D9276890-DA86-4B0A-A16D-89857EBF2E3F}"/>
              </a:ext>
            </a:extLst>
          </p:cNvPr>
          <p:cNvSpPr txBox="1">
            <a:spLocks/>
          </p:cNvSpPr>
          <p:nvPr/>
        </p:nvSpPr>
        <p:spPr>
          <a:xfrm>
            <a:off x="4394361" y="188585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10" name="Text Placeholder 2">
            <a:extLst>
              <a:ext uri="{FF2B5EF4-FFF2-40B4-BE49-F238E27FC236}">
                <a16:creationId xmlns:a16="http://schemas.microsoft.com/office/drawing/2014/main" id="{C448FB75-69DE-40EA-89B8-6169ED9C61D5}"/>
              </a:ext>
            </a:extLst>
          </p:cNvPr>
          <p:cNvSpPr txBox="1">
            <a:spLocks/>
          </p:cNvSpPr>
          <p:nvPr/>
        </p:nvSpPr>
        <p:spPr>
          <a:xfrm>
            <a:off x="4839207" y="1873186"/>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p:txBody>
      </p:sp>
      <p:sp>
        <p:nvSpPr>
          <p:cNvPr id="12" name="Text Placeholder 2">
            <a:extLst>
              <a:ext uri="{FF2B5EF4-FFF2-40B4-BE49-F238E27FC236}">
                <a16:creationId xmlns:a16="http://schemas.microsoft.com/office/drawing/2014/main" id="{FB3C83F7-AE11-4F60-9259-C9DF146E4346}"/>
              </a:ext>
            </a:extLst>
          </p:cNvPr>
          <p:cNvSpPr txBox="1">
            <a:spLocks/>
          </p:cNvSpPr>
          <p:nvPr/>
        </p:nvSpPr>
        <p:spPr>
          <a:xfrm>
            <a:off x="5309169" y="1883524"/>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6</a:t>
            </a:r>
            <a:endParaRPr lang="en-US" sz="1600" b="1" dirty="0">
              <a:latin typeface="Times New Roman" panose="02020603050405020304" pitchFamily="18" charset="0"/>
              <a:cs typeface="Times New Roman" panose="02020603050405020304" pitchFamily="18" charset="0"/>
            </a:endParaRPr>
          </a:p>
        </p:txBody>
      </p:sp>
      <p:sp>
        <p:nvSpPr>
          <p:cNvPr id="14" name="Text Placeholder 2">
            <a:extLst>
              <a:ext uri="{FF2B5EF4-FFF2-40B4-BE49-F238E27FC236}">
                <a16:creationId xmlns:a16="http://schemas.microsoft.com/office/drawing/2014/main" id="{88B15ECF-CFBF-4EF6-8875-EB84725C48E9}"/>
              </a:ext>
            </a:extLst>
          </p:cNvPr>
          <p:cNvSpPr txBox="1">
            <a:spLocks/>
          </p:cNvSpPr>
          <p:nvPr/>
        </p:nvSpPr>
        <p:spPr>
          <a:xfrm>
            <a:off x="5779016" y="1883524"/>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7</a:t>
            </a:r>
            <a:endParaRPr lang="en-US" sz="1600" b="1" dirty="0">
              <a:latin typeface="Times New Roman" panose="02020603050405020304" pitchFamily="18" charset="0"/>
              <a:cs typeface="Times New Roman" panose="02020603050405020304" pitchFamily="18" charset="0"/>
            </a:endParaRPr>
          </a:p>
        </p:txBody>
      </p:sp>
      <p:sp>
        <p:nvSpPr>
          <p:cNvPr id="15" name="Text Placeholder 2">
            <a:extLst>
              <a:ext uri="{FF2B5EF4-FFF2-40B4-BE49-F238E27FC236}">
                <a16:creationId xmlns:a16="http://schemas.microsoft.com/office/drawing/2014/main" id="{CC7BDBB8-D1C7-414A-B1CC-7B0AAC0D774E}"/>
              </a:ext>
            </a:extLst>
          </p:cNvPr>
          <p:cNvSpPr txBox="1">
            <a:spLocks/>
          </p:cNvSpPr>
          <p:nvPr/>
        </p:nvSpPr>
        <p:spPr>
          <a:xfrm>
            <a:off x="2614223" y="1604342"/>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16" name="Text Placeholder 2">
            <a:extLst>
              <a:ext uri="{FF2B5EF4-FFF2-40B4-BE49-F238E27FC236}">
                <a16:creationId xmlns:a16="http://schemas.microsoft.com/office/drawing/2014/main" id="{7E7C0F79-1E60-4610-B1B0-679857A743D5}"/>
              </a:ext>
            </a:extLst>
          </p:cNvPr>
          <p:cNvSpPr txBox="1">
            <a:spLocks/>
          </p:cNvSpPr>
          <p:nvPr/>
        </p:nvSpPr>
        <p:spPr>
          <a:xfrm>
            <a:off x="3052610" y="1591675"/>
            <a:ext cx="43838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l</a:t>
            </a:r>
            <a:endParaRPr lang="en-US" sz="1600" b="1" dirty="0">
              <a:latin typeface="Times New Roman" panose="02020603050405020304" pitchFamily="18" charset="0"/>
              <a:cs typeface="Times New Roman" panose="02020603050405020304" pitchFamily="18" charset="0"/>
            </a:endParaRPr>
          </a:p>
        </p:txBody>
      </p:sp>
      <p:sp>
        <p:nvSpPr>
          <p:cNvPr id="18" name="Text Placeholder 2">
            <a:extLst>
              <a:ext uri="{FF2B5EF4-FFF2-40B4-BE49-F238E27FC236}">
                <a16:creationId xmlns:a16="http://schemas.microsoft.com/office/drawing/2014/main" id="{E3EC11DE-1E67-4F35-95F4-BA3891845F46}"/>
              </a:ext>
            </a:extLst>
          </p:cNvPr>
          <p:cNvSpPr txBox="1">
            <a:spLocks/>
          </p:cNvSpPr>
          <p:nvPr/>
        </p:nvSpPr>
        <p:spPr>
          <a:xfrm>
            <a:off x="3490997" y="1591675"/>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o</a:t>
            </a:r>
            <a:endParaRPr lang="en-US" sz="1600" b="1" dirty="0">
              <a:latin typeface="Times New Roman" panose="02020603050405020304" pitchFamily="18" charset="0"/>
              <a:cs typeface="Times New Roman" panose="02020603050405020304" pitchFamily="18" charset="0"/>
            </a:endParaRPr>
          </a:p>
        </p:txBody>
      </p:sp>
      <p:sp>
        <p:nvSpPr>
          <p:cNvPr id="20" name="Text Placeholder 2">
            <a:extLst>
              <a:ext uri="{FF2B5EF4-FFF2-40B4-BE49-F238E27FC236}">
                <a16:creationId xmlns:a16="http://schemas.microsoft.com/office/drawing/2014/main" id="{C74DC85D-59A0-4EC1-9243-34EA1FCDDD85}"/>
              </a:ext>
            </a:extLst>
          </p:cNvPr>
          <p:cNvSpPr txBox="1">
            <a:spLocks/>
          </p:cNvSpPr>
          <p:nvPr/>
        </p:nvSpPr>
        <p:spPr>
          <a:xfrm>
            <a:off x="3934160" y="1594327"/>
            <a:ext cx="50724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n</a:t>
            </a:r>
          </a:p>
        </p:txBody>
      </p:sp>
      <p:sp>
        <p:nvSpPr>
          <p:cNvPr id="21" name="Text Placeholder 2">
            <a:extLst>
              <a:ext uri="{FF2B5EF4-FFF2-40B4-BE49-F238E27FC236}">
                <a16:creationId xmlns:a16="http://schemas.microsoft.com/office/drawing/2014/main" id="{C50C7620-334D-4B72-AC1E-4640189DE9C6}"/>
              </a:ext>
            </a:extLst>
          </p:cNvPr>
          <p:cNvSpPr txBox="1">
            <a:spLocks/>
          </p:cNvSpPr>
          <p:nvPr/>
        </p:nvSpPr>
        <p:spPr>
          <a:xfrm>
            <a:off x="4394361" y="1604342"/>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g</a:t>
            </a:r>
            <a:endParaRPr lang="en-US" sz="1600" b="1" dirty="0">
              <a:latin typeface="Times New Roman" panose="02020603050405020304" pitchFamily="18" charset="0"/>
              <a:cs typeface="Times New Roman" panose="02020603050405020304" pitchFamily="18" charset="0"/>
            </a:endParaRPr>
          </a:p>
        </p:txBody>
      </p:sp>
      <p:sp>
        <p:nvSpPr>
          <p:cNvPr id="22" name="Text Placeholder 2">
            <a:extLst>
              <a:ext uri="{FF2B5EF4-FFF2-40B4-BE49-F238E27FC236}">
                <a16:creationId xmlns:a16="http://schemas.microsoft.com/office/drawing/2014/main" id="{E2A7C972-FB7D-43C8-987E-6551D53CDA65}"/>
              </a:ext>
            </a:extLst>
          </p:cNvPr>
          <p:cNvSpPr txBox="1">
            <a:spLocks/>
          </p:cNvSpPr>
          <p:nvPr/>
        </p:nvSpPr>
        <p:spPr>
          <a:xfrm>
            <a:off x="4839207" y="1591675"/>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e</a:t>
            </a:r>
            <a:endParaRPr lang="en-US" sz="1600" b="1" dirty="0">
              <a:latin typeface="Times New Roman" panose="02020603050405020304" pitchFamily="18" charset="0"/>
              <a:cs typeface="Times New Roman" panose="02020603050405020304" pitchFamily="18" charset="0"/>
            </a:endParaRPr>
          </a:p>
        </p:txBody>
      </p:sp>
      <p:sp>
        <p:nvSpPr>
          <p:cNvPr id="23" name="Text Placeholder 2">
            <a:extLst>
              <a:ext uri="{FF2B5EF4-FFF2-40B4-BE49-F238E27FC236}">
                <a16:creationId xmlns:a16="http://schemas.microsoft.com/office/drawing/2014/main" id="{B0A81538-9AEE-4615-8AAE-38746B6E80C8}"/>
              </a:ext>
            </a:extLst>
          </p:cNvPr>
          <p:cNvSpPr txBox="1">
            <a:spLocks/>
          </p:cNvSpPr>
          <p:nvPr/>
        </p:nvSpPr>
        <p:spPr>
          <a:xfrm>
            <a:off x="5309169" y="160201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s</a:t>
            </a:r>
            <a:endParaRPr lang="en-US" sz="1600" b="1" dirty="0">
              <a:latin typeface="Times New Roman" panose="02020603050405020304" pitchFamily="18" charset="0"/>
              <a:cs typeface="Times New Roman" panose="02020603050405020304" pitchFamily="18" charset="0"/>
            </a:endParaRPr>
          </a:p>
        </p:txBody>
      </p:sp>
      <p:sp>
        <p:nvSpPr>
          <p:cNvPr id="24" name="Text Placeholder 2">
            <a:extLst>
              <a:ext uri="{FF2B5EF4-FFF2-40B4-BE49-F238E27FC236}">
                <a16:creationId xmlns:a16="http://schemas.microsoft.com/office/drawing/2014/main" id="{59F391B5-C575-4ABC-ACDD-E11F70AE2E62}"/>
              </a:ext>
            </a:extLst>
          </p:cNvPr>
          <p:cNvSpPr txBox="1">
            <a:spLocks/>
          </p:cNvSpPr>
          <p:nvPr/>
        </p:nvSpPr>
        <p:spPr>
          <a:xfrm>
            <a:off x="5779016" y="1602013"/>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a:t>
            </a:r>
            <a:endParaRPr lang="en-US" sz="1600" b="1" dirty="0">
              <a:latin typeface="Times New Roman" panose="02020603050405020304" pitchFamily="18" charset="0"/>
              <a:cs typeface="Times New Roman" panose="02020603050405020304" pitchFamily="18" charset="0"/>
            </a:endParaRPr>
          </a:p>
        </p:txBody>
      </p:sp>
      <p:sp>
        <p:nvSpPr>
          <p:cNvPr id="25" name="Text Placeholder 2">
            <a:extLst>
              <a:ext uri="{FF2B5EF4-FFF2-40B4-BE49-F238E27FC236}">
                <a16:creationId xmlns:a16="http://schemas.microsoft.com/office/drawing/2014/main" id="{5963604B-CB9F-463D-890E-404D01F8ECDB}"/>
              </a:ext>
            </a:extLst>
          </p:cNvPr>
          <p:cNvSpPr txBox="1">
            <a:spLocks/>
          </p:cNvSpPr>
          <p:nvPr/>
        </p:nvSpPr>
        <p:spPr>
          <a:xfrm>
            <a:off x="2148403" y="2306820"/>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0</a:t>
            </a:r>
            <a:endParaRPr lang="en-US" sz="1600" b="1" dirty="0">
              <a:latin typeface="Times New Roman" panose="02020603050405020304" pitchFamily="18" charset="0"/>
              <a:cs typeface="Times New Roman" panose="02020603050405020304" pitchFamily="18" charset="0"/>
            </a:endParaRPr>
          </a:p>
        </p:txBody>
      </p:sp>
      <p:sp>
        <p:nvSpPr>
          <p:cNvPr id="27" name="Text Placeholder 2">
            <a:extLst>
              <a:ext uri="{FF2B5EF4-FFF2-40B4-BE49-F238E27FC236}">
                <a16:creationId xmlns:a16="http://schemas.microsoft.com/office/drawing/2014/main" id="{1A16445C-3F54-4A9A-B1B3-05170F61EB83}"/>
              </a:ext>
            </a:extLst>
          </p:cNvPr>
          <p:cNvSpPr txBox="1">
            <a:spLocks/>
          </p:cNvSpPr>
          <p:nvPr/>
        </p:nvSpPr>
        <p:spPr>
          <a:xfrm>
            <a:off x="2148402" y="2700482"/>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1</a:t>
            </a:r>
            <a:endParaRPr lang="en-US" sz="1600" b="1" dirty="0">
              <a:latin typeface="Times New Roman" panose="02020603050405020304" pitchFamily="18" charset="0"/>
              <a:cs typeface="Times New Roman" panose="02020603050405020304" pitchFamily="18" charset="0"/>
            </a:endParaRPr>
          </a:p>
        </p:txBody>
      </p:sp>
      <p:sp>
        <p:nvSpPr>
          <p:cNvPr id="28" name="Text Placeholder 2">
            <a:extLst>
              <a:ext uri="{FF2B5EF4-FFF2-40B4-BE49-F238E27FC236}">
                <a16:creationId xmlns:a16="http://schemas.microsoft.com/office/drawing/2014/main" id="{10A41592-3630-4DC4-8869-3EBF9DABDFCA}"/>
              </a:ext>
            </a:extLst>
          </p:cNvPr>
          <p:cNvSpPr txBox="1">
            <a:spLocks/>
          </p:cNvSpPr>
          <p:nvPr/>
        </p:nvSpPr>
        <p:spPr>
          <a:xfrm>
            <a:off x="2148402" y="312752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2</a:t>
            </a:r>
            <a:endParaRPr lang="en-US" sz="1600" b="1" dirty="0">
              <a:latin typeface="Times New Roman" panose="02020603050405020304" pitchFamily="18" charset="0"/>
              <a:cs typeface="Times New Roman" panose="02020603050405020304" pitchFamily="18" charset="0"/>
            </a:endParaRPr>
          </a:p>
        </p:txBody>
      </p:sp>
      <p:sp>
        <p:nvSpPr>
          <p:cNvPr id="29" name="Text Placeholder 2">
            <a:extLst>
              <a:ext uri="{FF2B5EF4-FFF2-40B4-BE49-F238E27FC236}">
                <a16:creationId xmlns:a16="http://schemas.microsoft.com/office/drawing/2014/main" id="{18CB68CB-F90F-4BAC-A1D0-FEBD079DDFB2}"/>
              </a:ext>
            </a:extLst>
          </p:cNvPr>
          <p:cNvSpPr txBox="1">
            <a:spLocks/>
          </p:cNvSpPr>
          <p:nvPr/>
        </p:nvSpPr>
        <p:spPr>
          <a:xfrm>
            <a:off x="2148402" y="3545794"/>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3</a:t>
            </a:r>
            <a:endParaRPr lang="en-US" sz="1600" b="1" dirty="0">
              <a:latin typeface="Times New Roman" panose="02020603050405020304" pitchFamily="18" charset="0"/>
              <a:cs typeface="Times New Roman" panose="02020603050405020304" pitchFamily="18" charset="0"/>
            </a:endParaRPr>
          </a:p>
        </p:txBody>
      </p:sp>
      <p:sp>
        <p:nvSpPr>
          <p:cNvPr id="30" name="Text Placeholder 2">
            <a:extLst>
              <a:ext uri="{FF2B5EF4-FFF2-40B4-BE49-F238E27FC236}">
                <a16:creationId xmlns:a16="http://schemas.microsoft.com/office/drawing/2014/main" id="{76AB68A8-21F2-4E1C-9C3B-A83E65CD7F20}"/>
              </a:ext>
            </a:extLst>
          </p:cNvPr>
          <p:cNvSpPr txBox="1">
            <a:spLocks/>
          </p:cNvSpPr>
          <p:nvPr/>
        </p:nvSpPr>
        <p:spPr>
          <a:xfrm>
            <a:off x="2148401" y="396525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4</a:t>
            </a:r>
            <a:endParaRPr lang="en-US" sz="1600" b="1" dirty="0">
              <a:latin typeface="Times New Roman" panose="02020603050405020304" pitchFamily="18" charset="0"/>
              <a:cs typeface="Times New Roman" panose="02020603050405020304" pitchFamily="18" charset="0"/>
            </a:endParaRPr>
          </a:p>
        </p:txBody>
      </p:sp>
      <p:sp>
        <p:nvSpPr>
          <p:cNvPr id="31" name="Text Placeholder 2">
            <a:extLst>
              <a:ext uri="{FF2B5EF4-FFF2-40B4-BE49-F238E27FC236}">
                <a16:creationId xmlns:a16="http://schemas.microsoft.com/office/drawing/2014/main" id="{3CEAEA15-2ABC-4F3A-B44B-B53803976F3C}"/>
              </a:ext>
            </a:extLst>
          </p:cNvPr>
          <p:cNvSpPr txBox="1">
            <a:spLocks/>
          </p:cNvSpPr>
          <p:nvPr/>
        </p:nvSpPr>
        <p:spPr>
          <a:xfrm>
            <a:off x="2148400" y="4393855"/>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5</a:t>
            </a:r>
            <a:endParaRPr lang="en-US" sz="1600" b="1" dirty="0">
              <a:latin typeface="Times New Roman" panose="02020603050405020304" pitchFamily="18" charset="0"/>
              <a:cs typeface="Times New Roman" panose="02020603050405020304" pitchFamily="18" charset="0"/>
            </a:endParaRPr>
          </a:p>
        </p:txBody>
      </p:sp>
      <p:sp>
        <p:nvSpPr>
          <p:cNvPr id="32" name="Text Placeholder 2">
            <a:extLst>
              <a:ext uri="{FF2B5EF4-FFF2-40B4-BE49-F238E27FC236}">
                <a16:creationId xmlns:a16="http://schemas.microsoft.com/office/drawing/2014/main" id="{1679387C-E6A3-4C3B-ABF4-5AC5C45E7095}"/>
              </a:ext>
            </a:extLst>
          </p:cNvPr>
          <p:cNvSpPr txBox="1">
            <a:spLocks/>
          </p:cNvSpPr>
          <p:nvPr/>
        </p:nvSpPr>
        <p:spPr>
          <a:xfrm>
            <a:off x="1818203" y="2306820"/>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sp>
        <p:nvSpPr>
          <p:cNvPr id="33" name="Text Placeholder 2">
            <a:extLst>
              <a:ext uri="{FF2B5EF4-FFF2-40B4-BE49-F238E27FC236}">
                <a16:creationId xmlns:a16="http://schemas.microsoft.com/office/drawing/2014/main" id="{508B8664-9E57-42E1-8CF0-0F7163663144}"/>
              </a:ext>
            </a:extLst>
          </p:cNvPr>
          <p:cNvSpPr txBox="1">
            <a:spLocks/>
          </p:cNvSpPr>
          <p:nvPr/>
        </p:nvSpPr>
        <p:spPr>
          <a:xfrm>
            <a:off x="1818202" y="2700482"/>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s</a:t>
            </a:r>
            <a:endParaRPr lang="en-US" sz="1600" b="1" dirty="0">
              <a:latin typeface="Times New Roman" panose="02020603050405020304" pitchFamily="18" charset="0"/>
              <a:cs typeface="Times New Roman" panose="02020603050405020304" pitchFamily="18" charset="0"/>
            </a:endParaRPr>
          </a:p>
        </p:txBody>
      </p:sp>
      <p:sp>
        <p:nvSpPr>
          <p:cNvPr id="35" name="Text Placeholder 2">
            <a:extLst>
              <a:ext uri="{FF2B5EF4-FFF2-40B4-BE49-F238E27FC236}">
                <a16:creationId xmlns:a16="http://schemas.microsoft.com/office/drawing/2014/main" id="{3A90865B-D92A-48AE-8194-D8682F9FAF04}"/>
              </a:ext>
            </a:extLst>
          </p:cNvPr>
          <p:cNvSpPr txBox="1">
            <a:spLocks/>
          </p:cNvSpPr>
          <p:nvPr/>
        </p:nvSpPr>
        <p:spPr>
          <a:xfrm>
            <a:off x="1818202" y="312752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t</a:t>
            </a:r>
            <a:endParaRPr lang="en-US" sz="1600" b="1" dirty="0">
              <a:latin typeface="Times New Roman" panose="02020603050405020304" pitchFamily="18" charset="0"/>
              <a:cs typeface="Times New Roman" panose="02020603050405020304" pitchFamily="18" charset="0"/>
            </a:endParaRPr>
          </a:p>
        </p:txBody>
      </p:sp>
      <p:sp>
        <p:nvSpPr>
          <p:cNvPr id="36" name="Text Placeholder 2">
            <a:extLst>
              <a:ext uri="{FF2B5EF4-FFF2-40B4-BE49-F238E27FC236}">
                <a16:creationId xmlns:a16="http://schemas.microsoft.com/office/drawing/2014/main" id="{7794253E-4BCE-4C3E-A453-97FF2ED61D19}"/>
              </a:ext>
            </a:extLst>
          </p:cNvPr>
          <p:cNvSpPr txBox="1">
            <a:spLocks/>
          </p:cNvSpPr>
          <p:nvPr/>
        </p:nvSpPr>
        <p:spPr>
          <a:xfrm>
            <a:off x="1818202" y="3545794"/>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o</a:t>
            </a:r>
            <a:endParaRPr lang="en-US" sz="1600" b="1" dirty="0">
              <a:latin typeface="Times New Roman" panose="02020603050405020304" pitchFamily="18" charset="0"/>
              <a:cs typeface="Times New Roman" panose="02020603050405020304" pitchFamily="18" charset="0"/>
            </a:endParaRPr>
          </a:p>
        </p:txBody>
      </p:sp>
      <p:sp>
        <p:nvSpPr>
          <p:cNvPr id="37" name="Text Placeholder 2">
            <a:extLst>
              <a:ext uri="{FF2B5EF4-FFF2-40B4-BE49-F238E27FC236}">
                <a16:creationId xmlns:a16="http://schemas.microsoft.com/office/drawing/2014/main" id="{7ECF35F3-A537-4E45-B9F9-CF2FA3038E6F}"/>
              </a:ext>
            </a:extLst>
          </p:cNvPr>
          <p:cNvSpPr txBox="1">
            <a:spLocks/>
          </p:cNvSpPr>
          <p:nvPr/>
        </p:nvSpPr>
        <p:spPr>
          <a:xfrm>
            <a:off x="1818201" y="3965257"/>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n</a:t>
            </a:r>
            <a:endParaRPr lang="en-US" sz="1600" b="1" dirty="0">
              <a:latin typeface="Times New Roman" panose="02020603050405020304" pitchFamily="18" charset="0"/>
              <a:cs typeface="Times New Roman" panose="02020603050405020304" pitchFamily="18" charset="0"/>
            </a:endParaRPr>
          </a:p>
        </p:txBody>
      </p:sp>
      <p:sp>
        <p:nvSpPr>
          <p:cNvPr id="38" name="Text Placeholder 2">
            <a:extLst>
              <a:ext uri="{FF2B5EF4-FFF2-40B4-BE49-F238E27FC236}">
                <a16:creationId xmlns:a16="http://schemas.microsoft.com/office/drawing/2014/main" id="{77496908-D0DA-40BE-84D9-3DABE09E717E}"/>
              </a:ext>
            </a:extLst>
          </p:cNvPr>
          <p:cNvSpPr txBox="1">
            <a:spLocks/>
          </p:cNvSpPr>
          <p:nvPr/>
        </p:nvSpPr>
        <p:spPr>
          <a:xfrm>
            <a:off x="1818200" y="4393855"/>
            <a:ext cx="438387" cy="367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latin typeface="Times New Roman" panose="02020603050405020304" pitchFamily="18" charset="0"/>
                <a:cs typeface="Times New Roman" panose="02020603050405020304" pitchFamily="18" charset="0"/>
              </a:rPr>
              <a:t>e</a:t>
            </a:r>
            <a:endParaRPr lang="en-US" sz="1600" b="1" dirty="0">
              <a:latin typeface="Times New Roman" panose="02020603050405020304" pitchFamily="18" charset="0"/>
              <a:cs typeface="Times New Roman" panose="02020603050405020304" pitchFamily="18" charset="0"/>
            </a:endParaRPr>
          </a:p>
        </p:txBody>
      </p:sp>
      <p:sp>
        <p:nvSpPr>
          <p:cNvPr id="17" name="Text Placeholder 2">
            <a:extLst>
              <a:ext uri="{FF2B5EF4-FFF2-40B4-BE49-F238E27FC236}">
                <a16:creationId xmlns:a16="http://schemas.microsoft.com/office/drawing/2014/main" id="{7254F9E9-5437-4924-980D-EC4BD3117F1A}"/>
              </a:ext>
            </a:extLst>
          </p:cNvPr>
          <p:cNvSpPr txBox="1">
            <a:spLocks/>
          </p:cNvSpPr>
          <p:nvPr/>
        </p:nvSpPr>
        <p:spPr>
          <a:xfrm>
            <a:off x="2613369" y="226854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19" name="Text Placeholder 2">
            <a:extLst>
              <a:ext uri="{FF2B5EF4-FFF2-40B4-BE49-F238E27FC236}">
                <a16:creationId xmlns:a16="http://schemas.microsoft.com/office/drawing/2014/main" id="{0303C08E-01FE-4DB3-9AB9-B0E78A9DEE90}"/>
              </a:ext>
            </a:extLst>
          </p:cNvPr>
          <p:cNvSpPr txBox="1">
            <a:spLocks/>
          </p:cNvSpPr>
          <p:nvPr/>
        </p:nvSpPr>
        <p:spPr>
          <a:xfrm>
            <a:off x="3079189" y="226851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26" name="Text Placeholder 2">
            <a:extLst>
              <a:ext uri="{FF2B5EF4-FFF2-40B4-BE49-F238E27FC236}">
                <a16:creationId xmlns:a16="http://schemas.microsoft.com/office/drawing/2014/main" id="{3EB21F8A-B964-4835-908E-3E95EC46B94A}"/>
              </a:ext>
            </a:extLst>
          </p:cNvPr>
          <p:cNvSpPr txBox="1">
            <a:spLocks/>
          </p:cNvSpPr>
          <p:nvPr/>
        </p:nvSpPr>
        <p:spPr>
          <a:xfrm>
            <a:off x="3531495" y="227764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34" name="Text Placeholder 2">
            <a:extLst>
              <a:ext uri="{FF2B5EF4-FFF2-40B4-BE49-F238E27FC236}">
                <a16:creationId xmlns:a16="http://schemas.microsoft.com/office/drawing/2014/main" id="{9425ECD6-4D48-4521-9087-AC49A5207324}"/>
              </a:ext>
            </a:extLst>
          </p:cNvPr>
          <p:cNvSpPr txBox="1">
            <a:spLocks/>
          </p:cNvSpPr>
          <p:nvPr/>
        </p:nvSpPr>
        <p:spPr>
          <a:xfrm>
            <a:off x="3987081" y="226850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2" name="Text Placeholder 2">
            <a:extLst>
              <a:ext uri="{FF2B5EF4-FFF2-40B4-BE49-F238E27FC236}">
                <a16:creationId xmlns:a16="http://schemas.microsoft.com/office/drawing/2014/main" id="{00D19FC5-924B-4C46-836F-FA2A31897F71}"/>
              </a:ext>
            </a:extLst>
          </p:cNvPr>
          <p:cNvSpPr txBox="1">
            <a:spLocks/>
          </p:cNvSpPr>
          <p:nvPr/>
        </p:nvSpPr>
        <p:spPr>
          <a:xfrm>
            <a:off x="4454327" y="227764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4" name="Text Placeholder 2">
            <a:extLst>
              <a:ext uri="{FF2B5EF4-FFF2-40B4-BE49-F238E27FC236}">
                <a16:creationId xmlns:a16="http://schemas.microsoft.com/office/drawing/2014/main" id="{E8435F8D-72DF-4273-97FF-D473E65F399F}"/>
              </a:ext>
            </a:extLst>
          </p:cNvPr>
          <p:cNvSpPr txBox="1">
            <a:spLocks/>
          </p:cNvSpPr>
          <p:nvPr/>
        </p:nvSpPr>
        <p:spPr>
          <a:xfrm>
            <a:off x="4901009" y="227083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6" name="Text Placeholder 2">
            <a:extLst>
              <a:ext uri="{FF2B5EF4-FFF2-40B4-BE49-F238E27FC236}">
                <a16:creationId xmlns:a16="http://schemas.microsoft.com/office/drawing/2014/main" id="{3EBA6E9A-2740-4EE2-AD5C-81F69E2D31EF}"/>
              </a:ext>
            </a:extLst>
          </p:cNvPr>
          <p:cNvSpPr txBox="1">
            <a:spLocks/>
          </p:cNvSpPr>
          <p:nvPr/>
        </p:nvSpPr>
        <p:spPr>
          <a:xfrm>
            <a:off x="5362065" y="226618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48" name="Text Placeholder 2">
            <a:extLst>
              <a:ext uri="{FF2B5EF4-FFF2-40B4-BE49-F238E27FC236}">
                <a16:creationId xmlns:a16="http://schemas.microsoft.com/office/drawing/2014/main" id="{214F5293-A71C-452F-9A3A-BAF76CAFF0B3}"/>
              </a:ext>
            </a:extLst>
          </p:cNvPr>
          <p:cNvSpPr txBox="1">
            <a:spLocks/>
          </p:cNvSpPr>
          <p:nvPr/>
        </p:nvSpPr>
        <p:spPr>
          <a:xfrm>
            <a:off x="5817618" y="226554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0" name="Text Placeholder 2">
            <a:extLst>
              <a:ext uri="{FF2B5EF4-FFF2-40B4-BE49-F238E27FC236}">
                <a16:creationId xmlns:a16="http://schemas.microsoft.com/office/drawing/2014/main" id="{B242BAC5-89D7-4F7B-9BA6-B87E3098DFCD}"/>
              </a:ext>
            </a:extLst>
          </p:cNvPr>
          <p:cNvSpPr txBox="1">
            <a:spLocks/>
          </p:cNvSpPr>
          <p:nvPr/>
        </p:nvSpPr>
        <p:spPr>
          <a:xfrm>
            <a:off x="2613368" y="268003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2" name="Text Placeholder 2">
            <a:extLst>
              <a:ext uri="{FF2B5EF4-FFF2-40B4-BE49-F238E27FC236}">
                <a16:creationId xmlns:a16="http://schemas.microsoft.com/office/drawing/2014/main" id="{653B8D9B-1485-43DA-A9E0-BBF2622D2BE6}"/>
              </a:ext>
            </a:extLst>
          </p:cNvPr>
          <p:cNvSpPr txBox="1">
            <a:spLocks/>
          </p:cNvSpPr>
          <p:nvPr/>
        </p:nvSpPr>
        <p:spPr>
          <a:xfrm>
            <a:off x="2613368" y="310903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4" name="Text Placeholder 2">
            <a:extLst>
              <a:ext uri="{FF2B5EF4-FFF2-40B4-BE49-F238E27FC236}">
                <a16:creationId xmlns:a16="http://schemas.microsoft.com/office/drawing/2014/main" id="{F250829B-BCF3-407C-A2EB-A3B94952ED54}"/>
              </a:ext>
            </a:extLst>
          </p:cNvPr>
          <p:cNvSpPr txBox="1">
            <a:spLocks/>
          </p:cNvSpPr>
          <p:nvPr/>
        </p:nvSpPr>
        <p:spPr>
          <a:xfrm>
            <a:off x="2613368" y="353805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6" name="Text Placeholder 2">
            <a:extLst>
              <a:ext uri="{FF2B5EF4-FFF2-40B4-BE49-F238E27FC236}">
                <a16:creationId xmlns:a16="http://schemas.microsoft.com/office/drawing/2014/main" id="{0C3D0A92-25D3-42F1-A98F-8427840D8C9F}"/>
              </a:ext>
            </a:extLst>
          </p:cNvPr>
          <p:cNvSpPr txBox="1">
            <a:spLocks/>
          </p:cNvSpPr>
          <p:nvPr/>
        </p:nvSpPr>
        <p:spPr>
          <a:xfrm>
            <a:off x="2613367" y="395490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58" name="Text Placeholder 2">
            <a:extLst>
              <a:ext uri="{FF2B5EF4-FFF2-40B4-BE49-F238E27FC236}">
                <a16:creationId xmlns:a16="http://schemas.microsoft.com/office/drawing/2014/main" id="{D2C443C0-5C99-48C4-BA4A-B0FB25D0932A}"/>
              </a:ext>
            </a:extLst>
          </p:cNvPr>
          <p:cNvSpPr txBox="1">
            <a:spLocks/>
          </p:cNvSpPr>
          <p:nvPr/>
        </p:nvSpPr>
        <p:spPr>
          <a:xfrm>
            <a:off x="2613367"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3" name="Text Placeholder 2">
            <a:extLst>
              <a:ext uri="{FF2B5EF4-FFF2-40B4-BE49-F238E27FC236}">
                <a16:creationId xmlns:a16="http://schemas.microsoft.com/office/drawing/2014/main" id="{C0E2FCFB-7838-4CEC-86AC-643991A4516D}"/>
              </a:ext>
            </a:extLst>
          </p:cNvPr>
          <p:cNvSpPr txBox="1">
            <a:spLocks/>
          </p:cNvSpPr>
          <p:nvPr/>
        </p:nvSpPr>
        <p:spPr>
          <a:xfrm>
            <a:off x="3072431"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5" name="Text Placeholder 2">
            <a:extLst>
              <a:ext uri="{FF2B5EF4-FFF2-40B4-BE49-F238E27FC236}">
                <a16:creationId xmlns:a16="http://schemas.microsoft.com/office/drawing/2014/main" id="{41C19468-7A03-4F29-9E13-632030173A26}"/>
              </a:ext>
            </a:extLst>
          </p:cNvPr>
          <p:cNvSpPr txBox="1">
            <a:spLocks/>
          </p:cNvSpPr>
          <p:nvPr/>
        </p:nvSpPr>
        <p:spPr>
          <a:xfrm>
            <a:off x="3529999" y="268913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6" name="Text Placeholder 2">
            <a:extLst>
              <a:ext uri="{FF2B5EF4-FFF2-40B4-BE49-F238E27FC236}">
                <a16:creationId xmlns:a16="http://schemas.microsoft.com/office/drawing/2014/main" id="{5A8E4461-3A38-48F3-B982-172CB035D626}"/>
              </a:ext>
            </a:extLst>
          </p:cNvPr>
          <p:cNvSpPr txBox="1">
            <a:spLocks/>
          </p:cNvSpPr>
          <p:nvPr/>
        </p:nvSpPr>
        <p:spPr>
          <a:xfrm>
            <a:off x="3994965" y="268098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7" name="Text Placeholder 2">
            <a:extLst>
              <a:ext uri="{FF2B5EF4-FFF2-40B4-BE49-F238E27FC236}">
                <a16:creationId xmlns:a16="http://schemas.microsoft.com/office/drawing/2014/main" id="{FCB12B1A-D999-4869-9DFC-B135D84C75A2}"/>
              </a:ext>
            </a:extLst>
          </p:cNvPr>
          <p:cNvSpPr txBox="1">
            <a:spLocks/>
          </p:cNvSpPr>
          <p:nvPr/>
        </p:nvSpPr>
        <p:spPr>
          <a:xfrm>
            <a:off x="4448125" y="268921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68" name="Text Placeholder 2">
            <a:extLst>
              <a:ext uri="{FF2B5EF4-FFF2-40B4-BE49-F238E27FC236}">
                <a16:creationId xmlns:a16="http://schemas.microsoft.com/office/drawing/2014/main" id="{5EBC46CF-39BB-4DD8-8E15-2F710999E9A3}"/>
              </a:ext>
            </a:extLst>
          </p:cNvPr>
          <p:cNvSpPr txBox="1">
            <a:spLocks/>
          </p:cNvSpPr>
          <p:nvPr/>
        </p:nvSpPr>
        <p:spPr>
          <a:xfrm>
            <a:off x="4901008"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69" name="Text Placeholder 2">
            <a:extLst>
              <a:ext uri="{FF2B5EF4-FFF2-40B4-BE49-F238E27FC236}">
                <a16:creationId xmlns:a16="http://schemas.microsoft.com/office/drawing/2014/main" id="{C74667C6-52B1-4216-A668-3266B6584394}"/>
              </a:ext>
            </a:extLst>
          </p:cNvPr>
          <p:cNvSpPr txBox="1">
            <a:spLocks/>
          </p:cNvSpPr>
          <p:nvPr/>
        </p:nvSpPr>
        <p:spPr>
          <a:xfrm>
            <a:off x="5368255" y="268142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0" name="Text Placeholder 2">
            <a:extLst>
              <a:ext uri="{FF2B5EF4-FFF2-40B4-BE49-F238E27FC236}">
                <a16:creationId xmlns:a16="http://schemas.microsoft.com/office/drawing/2014/main" id="{B30BE211-9913-4662-AF66-7776BF6F6EFB}"/>
              </a:ext>
            </a:extLst>
          </p:cNvPr>
          <p:cNvSpPr txBox="1">
            <a:spLocks/>
          </p:cNvSpPr>
          <p:nvPr/>
        </p:nvSpPr>
        <p:spPr>
          <a:xfrm>
            <a:off x="5817031" y="26793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1" name="Text Placeholder 2">
            <a:extLst>
              <a:ext uri="{FF2B5EF4-FFF2-40B4-BE49-F238E27FC236}">
                <a16:creationId xmlns:a16="http://schemas.microsoft.com/office/drawing/2014/main" id="{83DF0F36-BAAB-424F-A8DB-D1C8581AED19}"/>
              </a:ext>
            </a:extLst>
          </p:cNvPr>
          <p:cNvSpPr txBox="1">
            <a:spLocks/>
          </p:cNvSpPr>
          <p:nvPr/>
        </p:nvSpPr>
        <p:spPr>
          <a:xfrm>
            <a:off x="3064705" y="31050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2" name="Text Placeholder 2">
            <a:extLst>
              <a:ext uri="{FF2B5EF4-FFF2-40B4-BE49-F238E27FC236}">
                <a16:creationId xmlns:a16="http://schemas.microsoft.com/office/drawing/2014/main" id="{DE0F53F4-6206-4AA4-9B9D-C09601686CAB}"/>
              </a:ext>
            </a:extLst>
          </p:cNvPr>
          <p:cNvSpPr txBox="1">
            <a:spLocks/>
          </p:cNvSpPr>
          <p:nvPr/>
        </p:nvSpPr>
        <p:spPr>
          <a:xfrm>
            <a:off x="3537176" y="310681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3" name="Text Placeholder 2">
            <a:extLst>
              <a:ext uri="{FF2B5EF4-FFF2-40B4-BE49-F238E27FC236}">
                <a16:creationId xmlns:a16="http://schemas.microsoft.com/office/drawing/2014/main" id="{61C5B262-F3A7-4EFE-9A49-A9C6F68D2ECB}"/>
              </a:ext>
            </a:extLst>
          </p:cNvPr>
          <p:cNvSpPr txBox="1">
            <a:spLocks/>
          </p:cNvSpPr>
          <p:nvPr/>
        </p:nvSpPr>
        <p:spPr>
          <a:xfrm>
            <a:off x="3987081" y="309527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5" name="Text Placeholder 2">
            <a:extLst>
              <a:ext uri="{FF2B5EF4-FFF2-40B4-BE49-F238E27FC236}">
                <a16:creationId xmlns:a16="http://schemas.microsoft.com/office/drawing/2014/main" id="{E417A83A-0030-4AD1-BBD6-B8C519D60F0B}"/>
              </a:ext>
            </a:extLst>
          </p:cNvPr>
          <p:cNvSpPr txBox="1">
            <a:spLocks/>
          </p:cNvSpPr>
          <p:nvPr/>
        </p:nvSpPr>
        <p:spPr>
          <a:xfrm>
            <a:off x="4450994" y="310597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6" name="Text Placeholder 2">
            <a:extLst>
              <a:ext uri="{FF2B5EF4-FFF2-40B4-BE49-F238E27FC236}">
                <a16:creationId xmlns:a16="http://schemas.microsoft.com/office/drawing/2014/main" id="{B744BDD9-80FD-49F9-8E8C-22FF09A6916F}"/>
              </a:ext>
            </a:extLst>
          </p:cNvPr>
          <p:cNvSpPr txBox="1">
            <a:spLocks/>
          </p:cNvSpPr>
          <p:nvPr/>
        </p:nvSpPr>
        <p:spPr>
          <a:xfrm>
            <a:off x="4901007" y="31050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7" name="Text Placeholder 2">
            <a:extLst>
              <a:ext uri="{FF2B5EF4-FFF2-40B4-BE49-F238E27FC236}">
                <a16:creationId xmlns:a16="http://schemas.microsoft.com/office/drawing/2014/main" id="{25451325-CE87-45B6-AD4F-A9FB88703A87}"/>
              </a:ext>
            </a:extLst>
          </p:cNvPr>
          <p:cNvSpPr txBox="1">
            <a:spLocks/>
          </p:cNvSpPr>
          <p:nvPr/>
        </p:nvSpPr>
        <p:spPr>
          <a:xfrm>
            <a:off x="5364755" y="310086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8" name="Text Placeholder 2">
            <a:extLst>
              <a:ext uri="{FF2B5EF4-FFF2-40B4-BE49-F238E27FC236}">
                <a16:creationId xmlns:a16="http://schemas.microsoft.com/office/drawing/2014/main" id="{A96BB9C2-936D-413E-A7A5-332A4924FF19}"/>
              </a:ext>
            </a:extLst>
          </p:cNvPr>
          <p:cNvSpPr txBox="1">
            <a:spLocks/>
          </p:cNvSpPr>
          <p:nvPr/>
        </p:nvSpPr>
        <p:spPr>
          <a:xfrm>
            <a:off x="5821537" y="309527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79" name="Text Placeholder 2">
            <a:extLst>
              <a:ext uri="{FF2B5EF4-FFF2-40B4-BE49-F238E27FC236}">
                <a16:creationId xmlns:a16="http://schemas.microsoft.com/office/drawing/2014/main" id="{1F52DA43-D037-4D75-84F7-2DC5A115A6F9}"/>
              </a:ext>
            </a:extLst>
          </p:cNvPr>
          <p:cNvSpPr txBox="1">
            <a:spLocks/>
          </p:cNvSpPr>
          <p:nvPr/>
        </p:nvSpPr>
        <p:spPr>
          <a:xfrm>
            <a:off x="3072431" y="3518262"/>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0" name="Text Placeholder 2">
            <a:extLst>
              <a:ext uri="{FF2B5EF4-FFF2-40B4-BE49-F238E27FC236}">
                <a16:creationId xmlns:a16="http://schemas.microsoft.com/office/drawing/2014/main" id="{FDEEE495-3BDA-4E12-B823-31B3544E0590}"/>
              </a:ext>
            </a:extLst>
          </p:cNvPr>
          <p:cNvSpPr txBox="1">
            <a:spLocks/>
          </p:cNvSpPr>
          <p:nvPr/>
        </p:nvSpPr>
        <p:spPr>
          <a:xfrm>
            <a:off x="3537176" y="3526657"/>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1" name="Text Placeholder 2">
            <a:extLst>
              <a:ext uri="{FF2B5EF4-FFF2-40B4-BE49-F238E27FC236}">
                <a16:creationId xmlns:a16="http://schemas.microsoft.com/office/drawing/2014/main" id="{29FE9C33-F41B-4A84-90FF-98A5C04E8016}"/>
              </a:ext>
            </a:extLst>
          </p:cNvPr>
          <p:cNvSpPr txBox="1">
            <a:spLocks/>
          </p:cNvSpPr>
          <p:nvPr/>
        </p:nvSpPr>
        <p:spPr>
          <a:xfrm>
            <a:off x="3997147" y="352233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2" name="Text Placeholder 2">
            <a:extLst>
              <a:ext uri="{FF2B5EF4-FFF2-40B4-BE49-F238E27FC236}">
                <a16:creationId xmlns:a16="http://schemas.microsoft.com/office/drawing/2014/main" id="{8A444ECA-332F-4489-A365-947CD1943DC1}"/>
              </a:ext>
            </a:extLst>
          </p:cNvPr>
          <p:cNvSpPr txBox="1">
            <a:spLocks/>
          </p:cNvSpPr>
          <p:nvPr/>
        </p:nvSpPr>
        <p:spPr>
          <a:xfrm>
            <a:off x="4454326" y="35265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3" name="Text Placeholder 2">
            <a:extLst>
              <a:ext uri="{FF2B5EF4-FFF2-40B4-BE49-F238E27FC236}">
                <a16:creationId xmlns:a16="http://schemas.microsoft.com/office/drawing/2014/main" id="{4AF761DD-560A-4EC0-B30A-A183A6C7A858}"/>
              </a:ext>
            </a:extLst>
          </p:cNvPr>
          <p:cNvSpPr txBox="1">
            <a:spLocks/>
          </p:cNvSpPr>
          <p:nvPr/>
        </p:nvSpPr>
        <p:spPr>
          <a:xfrm>
            <a:off x="4911871" y="3522332"/>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4" name="Text Placeholder 2">
            <a:extLst>
              <a:ext uri="{FF2B5EF4-FFF2-40B4-BE49-F238E27FC236}">
                <a16:creationId xmlns:a16="http://schemas.microsoft.com/office/drawing/2014/main" id="{7156BCDD-D5B8-4FD5-9963-11531946B719}"/>
              </a:ext>
            </a:extLst>
          </p:cNvPr>
          <p:cNvSpPr txBox="1">
            <a:spLocks/>
          </p:cNvSpPr>
          <p:nvPr/>
        </p:nvSpPr>
        <p:spPr>
          <a:xfrm>
            <a:off x="5362353" y="352144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5" name="Text Placeholder 2">
            <a:extLst>
              <a:ext uri="{FF2B5EF4-FFF2-40B4-BE49-F238E27FC236}">
                <a16:creationId xmlns:a16="http://schemas.microsoft.com/office/drawing/2014/main" id="{D470199C-D0BD-4760-B62D-3411AFF2A51F}"/>
              </a:ext>
            </a:extLst>
          </p:cNvPr>
          <p:cNvSpPr txBox="1">
            <a:spLocks/>
          </p:cNvSpPr>
          <p:nvPr/>
        </p:nvSpPr>
        <p:spPr>
          <a:xfrm>
            <a:off x="5818378" y="351589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6" name="Text Placeholder 2">
            <a:extLst>
              <a:ext uri="{FF2B5EF4-FFF2-40B4-BE49-F238E27FC236}">
                <a16:creationId xmlns:a16="http://schemas.microsoft.com/office/drawing/2014/main" id="{7387F793-9B0F-4E74-8911-96273FF3A5C8}"/>
              </a:ext>
            </a:extLst>
          </p:cNvPr>
          <p:cNvSpPr txBox="1">
            <a:spLocks/>
          </p:cNvSpPr>
          <p:nvPr/>
        </p:nvSpPr>
        <p:spPr>
          <a:xfrm>
            <a:off x="3069268"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7" name="Text Placeholder 2">
            <a:extLst>
              <a:ext uri="{FF2B5EF4-FFF2-40B4-BE49-F238E27FC236}">
                <a16:creationId xmlns:a16="http://schemas.microsoft.com/office/drawing/2014/main" id="{D5D916E4-21B4-40C4-813E-F8CC631A5283}"/>
              </a:ext>
            </a:extLst>
          </p:cNvPr>
          <p:cNvSpPr txBox="1">
            <a:spLocks/>
          </p:cNvSpPr>
          <p:nvPr/>
        </p:nvSpPr>
        <p:spPr>
          <a:xfrm>
            <a:off x="3530683"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sp>
        <p:nvSpPr>
          <p:cNvPr id="88" name="Text Placeholder 2">
            <a:extLst>
              <a:ext uri="{FF2B5EF4-FFF2-40B4-BE49-F238E27FC236}">
                <a16:creationId xmlns:a16="http://schemas.microsoft.com/office/drawing/2014/main" id="{64AC8BD1-42D0-4476-BECF-55C9B0531098}"/>
              </a:ext>
            </a:extLst>
          </p:cNvPr>
          <p:cNvSpPr txBox="1">
            <a:spLocks/>
          </p:cNvSpPr>
          <p:nvPr/>
        </p:nvSpPr>
        <p:spPr>
          <a:xfrm>
            <a:off x="3997322" y="395665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89" name="Text Placeholder 2">
            <a:extLst>
              <a:ext uri="{FF2B5EF4-FFF2-40B4-BE49-F238E27FC236}">
                <a16:creationId xmlns:a16="http://schemas.microsoft.com/office/drawing/2014/main" id="{2B7D3D3F-DD08-41D4-9D54-7DF9C961D5E2}"/>
              </a:ext>
            </a:extLst>
          </p:cNvPr>
          <p:cNvSpPr txBox="1">
            <a:spLocks/>
          </p:cNvSpPr>
          <p:nvPr/>
        </p:nvSpPr>
        <p:spPr>
          <a:xfrm>
            <a:off x="4448125" y="395665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0" name="Text Placeholder 2">
            <a:extLst>
              <a:ext uri="{FF2B5EF4-FFF2-40B4-BE49-F238E27FC236}">
                <a16:creationId xmlns:a16="http://schemas.microsoft.com/office/drawing/2014/main" id="{A48DB2E7-FF93-449E-8883-C56EA2FB88E7}"/>
              </a:ext>
            </a:extLst>
          </p:cNvPr>
          <p:cNvSpPr txBox="1">
            <a:spLocks/>
          </p:cNvSpPr>
          <p:nvPr/>
        </p:nvSpPr>
        <p:spPr>
          <a:xfrm>
            <a:off x="4910041" y="395090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1" name="Text Placeholder 2">
            <a:extLst>
              <a:ext uri="{FF2B5EF4-FFF2-40B4-BE49-F238E27FC236}">
                <a16:creationId xmlns:a16="http://schemas.microsoft.com/office/drawing/2014/main" id="{E4FDEEDF-DBFF-474C-873A-7627788AA4AF}"/>
              </a:ext>
            </a:extLst>
          </p:cNvPr>
          <p:cNvSpPr txBox="1">
            <a:spLocks/>
          </p:cNvSpPr>
          <p:nvPr/>
        </p:nvSpPr>
        <p:spPr>
          <a:xfrm>
            <a:off x="5362933" y="394720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2" name="Text Placeholder 2">
            <a:extLst>
              <a:ext uri="{FF2B5EF4-FFF2-40B4-BE49-F238E27FC236}">
                <a16:creationId xmlns:a16="http://schemas.microsoft.com/office/drawing/2014/main" id="{92588D79-BE2D-4ABF-B54A-0952125D3CF1}"/>
              </a:ext>
            </a:extLst>
          </p:cNvPr>
          <p:cNvSpPr txBox="1">
            <a:spLocks/>
          </p:cNvSpPr>
          <p:nvPr/>
        </p:nvSpPr>
        <p:spPr>
          <a:xfrm>
            <a:off x="5817030" y="3945008"/>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3" name="Text Placeholder 2">
            <a:extLst>
              <a:ext uri="{FF2B5EF4-FFF2-40B4-BE49-F238E27FC236}">
                <a16:creationId xmlns:a16="http://schemas.microsoft.com/office/drawing/2014/main" id="{51E83125-5D5A-4E5E-B4BF-6615E6E7C1D1}"/>
              </a:ext>
            </a:extLst>
          </p:cNvPr>
          <p:cNvSpPr txBox="1">
            <a:spLocks/>
          </p:cNvSpPr>
          <p:nvPr/>
        </p:nvSpPr>
        <p:spPr>
          <a:xfrm>
            <a:off x="3073642" y="435558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0</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4" name="Text Placeholder 2">
            <a:extLst>
              <a:ext uri="{FF2B5EF4-FFF2-40B4-BE49-F238E27FC236}">
                <a16:creationId xmlns:a16="http://schemas.microsoft.com/office/drawing/2014/main" id="{0CA87A74-8F93-45B7-89F9-224C3990D18D}"/>
              </a:ext>
            </a:extLst>
          </p:cNvPr>
          <p:cNvSpPr txBox="1">
            <a:spLocks/>
          </p:cNvSpPr>
          <p:nvPr/>
        </p:nvSpPr>
        <p:spPr>
          <a:xfrm>
            <a:off x="3529999" y="437175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1</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5" name="Text Placeholder 2">
            <a:extLst>
              <a:ext uri="{FF2B5EF4-FFF2-40B4-BE49-F238E27FC236}">
                <a16:creationId xmlns:a16="http://schemas.microsoft.com/office/drawing/2014/main" id="{A7820C01-84FF-44DC-B8D4-5ACAAE1EACE7}"/>
              </a:ext>
            </a:extLst>
          </p:cNvPr>
          <p:cNvSpPr txBox="1">
            <a:spLocks/>
          </p:cNvSpPr>
          <p:nvPr/>
        </p:nvSpPr>
        <p:spPr>
          <a:xfrm>
            <a:off x="3989905" y="4360459"/>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6" name="Text Placeholder 2">
            <a:extLst>
              <a:ext uri="{FF2B5EF4-FFF2-40B4-BE49-F238E27FC236}">
                <a16:creationId xmlns:a16="http://schemas.microsoft.com/office/drawing/2014/main" id="{F6E470A8-BDBE-4DE4-A772-B776F037EEDB}"/>
              </a:ext>
            </a:extLst>
          </p:cNvPr>
          <p:cNvSpPr txBox="1">
            <a:spLocks/>
          </p:cNvSpPr>
          <p:nvPr/>
        </p:nvSpPr>
        <p:spPr>
          <a:xfrm>
            <a:off x="4445775" y="437175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2</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99" name="Text Placeholder 2">
            <a:extLst>
              <a:ext uri="{FF2B5EF4-FFF2-40B4-BE49-F238E27FC236}">
                <a16:creationId xmlns:a16="http://schemas.microsoft.com/office/drawing/2014/main" id="{86BAF74D-9140-4D48-81E5-D9E1319708C3}"/>
              </a:ext>
            </a:extLst>
          </p:cNvPr>
          <p:cNvSpPr txBox="1">
            <a:spLocks/>
          </p:cNvSpPr>
          <p:nvPr/>
        </p:nvSpPr>
        <p:spPr>
          <a:xfrm>
            <a:off x="4903179"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00" name="Text Placeholder 2">
            <a:extLst>
              <a:ext uri="{FF2B5EF4-FFF2-40B4-BE49-F238E27FC236}">
                <a16:creationId xmlns:a16="http://schemas.microsoft.com/office/drawing/2014/main" id="{6987F281-5EEB-4973-BDDF-976AAED098DE}"/>
              </a:ext>
            </a:extLst>
          </p:cNvPr>
          <p:cNvSpPr txBox="1">
            <a:spLocks/>
          </p:cNvSpPr>
          <p:nvPr/>
        </p:nvSpPr>
        <p:spPr>
          <a:xfrm>
            <a:off x="5365429" y="435869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01" name="Text Placeholder 2">
            <a:extLst>
              <a:ext uri="{FF2B5EF4-FFF2-40B4-BE49-F238E27FC236}">
                <a16:creationId xmlns:a16="http://schemas.microsoft.com/office/drawing/2014/main" id="{C5379EE0-60B2-4A7E-B6DC-DCE1A75E4F7F}"/>
              </a:ext>
            </a:extLst>
          </p:cNvPr>
          <p:cNvSpPr txBox="1">
            <a:spLocks/>
          </p:cNvSpPr>
          <p:nvPr/>
        </p:nvSpPr>
        <p:spPr>
          <a:xfrm>
            <a:off x="5820483"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chemeClr val="tx1"/>
                </a:solidFill>
                <a:latin typeface="Times New Roman" panose="02020603050405020304" pitchFamily="18" charset="0"/>
                <a:cs typeface="Times New Roman" panose="02020603050405020304" pitchFamily="18" charset="0"/>
              </a:rPr>
              <a:t>3</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39" name="Text Placeholder 2">
            <a:extLst>
              <a:ext uri="{FF2B5EF4-FFF2-40B4-BE49-F238E27FC236}">
                <a16:creationId xmlns:a16="http://schemas.microsoft.com/office/drawing/2014/main" id="{A3F059B9-5DB1-4E55-9415-F049A428386F}"/>
              </a:ext>
            </a:extLst>
          </p:cNvPr>
          <p:cNvSpPr txBox="1">
            <a:spLocks/>
          </p:cNvSpPr>
          <p:nvPr/>
        </p:nvSpPr>
        <p:spPr>
          <a:xfrm>
            <a:off x="5820483" y="4364104"/>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3</a:t>
            </a:r>
            <a:endParaRPr lang="en-US" sz="1800" b="1" dirty="0">
              <a:solidFill>
                <a:srgbClr val="FF0000"/>
              </a:solidFill>
              <a:latin typeface="Times New Roman" panose="02020603050405020304" pitchFamily="18" charset="0"/>
              <a:cs typeface="Times New Roman" panose="02020603050405020304" pitchFamily="18" charset="0"/>
            </a:endParaRPr>
          </a:p>
        </p:txBody>
      </p:sp>
      <p:cxnSp>
        <p:nvCxnSpPr>
          <p:cNvPr id="98" name="Straight Arrow Connector 97">
            <a:extLst>
              <a:ext uri="{FF2B5EF4-FFF2-40B4-BE49-F238E27FC236}">
                <a16:creationId xmlns:a16="http://schemas.microsoft.com/office/drawing/2014/main" id="{5D952DA4-4D97-4B99-8C83-184C772672A7}"/>
              </a:ext>
            </a:extLst>
          </p:cNvPr>
          <p:cNvCxnSpPr>
            <a:cxnSpLocks/>
          </p:cNvCxnSpPr>
          <p:nvPr/>
        </p:nvCxnSpPr>
        <p:spPr>
          <a:xfrm flipH="1">
            <a:off x="5685065" y="4567170"/>
            <a:ext cx="282223"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Text Placeholder 2">
            <a:extLst>
              <a:ext uri="{FF2B5EF4-FFF2-40B4-BE49-F238E27FC236}">
                <a16:creationId xmlns:a16="http://schemas.microsoft.com/office/drawing/2014/main" id="{67FAA38A-C594-4F97-944D-22746E507579}"/>
              </a:ext>
            </a:extLst>
          </p:cNvPr>
          <p:cNvSpPr txBox="1">
            <a:spLocks/>
          </p:cNvSpPr>
          <p:nvPr/>
        </p:nvSpPr>
        <p:spPr>
          <a:xfrm>
            <a:off x="5367449" y="4359111"/>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3</a:t>
            </a:r>
            <a:endParaRPr lang="en-US" sz="1800" b="1" dirty="0">
              <a:solidFill>
                <a:srgbClr val="FF0000"/>
              </a:solidFill>
              <a:latin typeface="Times New Roman" panose="02020603050405020304" pitchFamily="18" charset="0"/>
              <a:cs typeface="Times New Roman" panose="02020603050405020304" pitchFamily="18" charset="0"/>
            </a:endParaRPr>
          </a:p>
        </p:txBody>
      </p:sp>
      <p:cxnSp>
        <p:nvCxnSpPr>
          <p:cNvPr id="106" name="Straight Arrow Connector 105">
            <a:extLst>
              <a:ext uri="{FF2B5EF4-FFF2-40B4-BE49-F238E27FC236}">
                <a16:creationId xmlns:a16="http://schemas.microsoft.com/office/drawing/2014/main" id="{19707AA2-41A9-4415-9338-C3466D453CDC}"/>
              </a:ext>
            </a:extLst>
          </p:cNvPr>
          <p:cNvCxnSpPr>
            <a:cxnSpLocks/>
          </p:cNvCxnSpPr>
          <p:nvPr/>
        </p:nvCxnSpPr>
        <p:spPr>
          <a:xfrm flipH="1">
            <a:off x="5221821" y="4567170"/>
            <a:ext cx="282223"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Text Placeholder 2">
            <a:extLst>
              <a:ext uri="{FF2B5EF4-FFF2-40B4-BE49-F238E27FC236}">
                <a16:creationId xmlns:a16="http://schemas.microsoft.com/office/drawing/2014/main" id="{BAB1FFE3-D949-4C8F-908E-9FF147F0D448}"/>
              </a:ext>
            </a:extLst>
          </p:cNvPr>
          <p:cNvSpPr txBox="1">
            <a:spLocks/>
          </p:cNvSpPr>
          <p:nvPr/>
        </p:nvSpPr>
        <p:spPr>
          <a:xfrm>
            <a:off x="4904519" y="436410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3</a:t>
            </a:r>
            <a:endParaRPr lang="en-US" sz="1800" b="1" dirty="0">
              <a:solidFill>
                <a:srgbClr val="FF0000"/>
              </a:solidFill>
              <a:latin typeface="Times New Roman" panose="02020603050405020304" pitchFamily="18" charset="0"/>
              <a:cs typeface="Times New Roman" panose="02020603050405020304" pitchFamily="18" charset="0"/>
            </a:endParaRPr>
          </a:p>
        </p:txBody>
      </p:sp>
      <p:sp>
        <p:nvSpPr>
          <p:cNvPr id="47" name="Text Placeholder 2">
            <a:extLst>
              <a:ext uri="{FF2B5EF4-FFF2-40B4-BE49-F238E27FC236}">
                <a16:creationId xmlns:a16="http://schemas.microsoft.com/office/drawing/2014/main" id="{B73D0FD8-869D-41DB-8A13-1CA1F6A6C18E}"/>
              </a:ext>
            </a:extLst>
          </p:cNvPr>
          <p:cNvSpPr txBox="1">
            <a:spLocks/>
          </p:cNvSpPr>
          <p:nvPr/>
        </p:nvSpPr>
        <p:spPr>
          <a:xfrm>
            <a:off x="4448914" y="3954905"/>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2</a:t>
            </a:r>
            <a:endParaRPr lang="en-US" sz="1800" b="1" dirty="0">
              <a:solidFill>
                <a:srgbClr val="FF0000"/>
              </a:solidFill>
              <a:latin typeface="Times New Roman" panose="02020603050405020304" pitchFamily="18" charset="0"/>
              <a:cs typeface="Times New Roman" panose="02020603050405020304" pitchFamily="18" charset="0"/>
            </a:endParaRPr>
          </a:p>
        </p:txBody>
      </p:sp>
      <p:cxnSp>
        <p:nvCxnSpPr>
          <p:cNvPr id="109" name="Straight Arrow Connector 108">
            <a:extLst>
              <a:ext uri="{FF2B5EF4-FFF2-40B4-BE49-F238E27FC236}">
                <a16:creationId xmlns:a16="http://schemas.microsoft.com/office/drawing/2014/main" id="{977D9114-192F-49E7-96EE-F713CC3A09C2}"/>
              </a:ext>
            </a:extLst>
          </p:cNvPr>
          <p:cNvCxnSpPr>
            <a:cxnSpLocks/>
          </p:cNvCxnSpPr>
          <p:nvPr/>
        </p:nvCxnSpPr>
        <p:spPr>
          <a:xfrm flipH="1" flipV="1">
            <a:off x="4793658" y="4253125"/>
            <a:ext cx="242950" cy="20477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 Placeholder 2">
            <a:extLst>
              <a:ext uri="{FF2B5EF4-FFF2-40B4-BE49-F238E27FC236}">
                <a16:creationId xmlns:a16="http://schemas.microsoft.com/office/drawing/2014/main" id="{1EC8CB1E-63DD-4507-A4A0-4AD69724B2F8}"/>
              </a:ext>
            </a:extLst>
          </p:cNvPr>
          <p:cNvSpPr txBox="1">
            <a:spLocks/>
          </p:cNvSpPr>
          <p:nvPr/>
        </p:nvSpPr>
        <p:spPr>
          <a:xfrm>
            <a:off x="3997542" y="3956656"/>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2</a:t>
            </a:r>
            <a:endParaRPr lang="en-US" sz="1800" b="1" dirty="0">
              <a:solidFill>
                <a:srgbClr val="FF0000"/>
              </a:solidFill>
              <a:latin typeface="Times New Roman" panose="02020603050405020304" pitchFamily="18" charset="0"/>
              <a:cs typeface="Times New Roman" panose="02020603050405020304" pitchFamily="18" charset="0"/>
            </a:endParaRPr>
          </a:p>
        </p:txBody>
      </p:sp>
      <p:cxnSp>
        <p:nvCxnSpPr>
          <p:cNvPr id="111" name="Straight Arrow Connector 110">
            <a:extLst>
              <a:ext uri="{FF2B5EF4-FFF2-40B4-BE49-F238E27FC236}">
                <a16:creationId xmlns:a16="http://schemas.microsoft.com/office/drawing/2014/main" id="{C99E4B64-66EF-469A-9A3D-DE872F6089B0}"/>
              </a:ext>
            </a:extLst>
          </p:cNvPr>
          <p:cNvCxnSpPr>
            <a:cxnSpLocks/>
          </p:cNvCxnSpPr>
          <p:nvPr/>
        </p:nvCxnSpPr>
        <p:spPr>
          <a:xfrm flipH="1">
            <a:off x="4320706" y="4157971"/>
            <a:ext cx="282223"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 Placeholder 2">
            <a:extLst>
              <a:ext uri="{FF2B5EF4-FFF2-40B4-BE49-F238E27FC236}">
                <a16:creationId xmlns:a16="http://schemas.microsoft.com/office/drawing/2014/main" id="{873CED42-BB7F-4654-9498-3DE8529354E7}"/>
              </a:ext>
            </a:extLst>
          </p:cNvPr>
          <p:cNvSpPr txBox="1">
            <a:spLocks/>
          </p:cNvSpPr>
          <p:nvPr/>
        </p:nvSpPr>
        <p:spPr>
          <a:xfrm>
            <a:off x="3537176" y="3527333"/>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1</a:t>
            </a:r>
            <a:r>
              <a:rPr lang="en-US" sz="1800" dirty="0">
                <a:solidFill>
                  <a:schemeClr val="tx1"/>
                </a:solidFill>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	</a:t>
            </a:r>
          </a:p>
        </p:txBody>
      </p:sp>
      <p:cxnSp>
        <p:nvCxnSpPr>
          <p:cNvPr id="113" name="Straight Arrow Connector 112">
            <a:extLst>
              <a:ext uri="{FF2B5EF4-FFF2-40B4-BE49-F238E27FC236}">
                <a16:creationId xmlns:a16="http://schemas.microsoft.com/office/drawing/2014/main" id="{5BFA6051-5CD9-419C-AE0B-1CDCD22E0FAF}"/>
              </a:ext>
            </a:extLst>
          </p:cNvPr>
          <p:cNvCxnSpPr>
            <a:cxnSpLocks/>
          </p:cNvCxnSpPr>
          <p:nvPr/>
        </p:nvCxnSpPr>
        <p:spPr>
          <a:xfrm flipH="1" flipV="1">
            <a:off x="3873953" y="3826078"/>
            <a:ext cx="242950" cy="20477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 Placeholder 2">
            <a:extLst>
              <a:ext uri="{FF2B5EF4-FFF2-40B4-BE49-F238E27FC236}">
                <a16:creationId xmlns:a16="http://schemas.microsoft.com/office/drawing/2014/main" id="{53B8ABBC-E2E4-4C27-B539-5BCCE3E63230}"/>
              </a:ext>
            </a:extLst>
          </p:cNvPr>
          <p:cNvSpPr txBox="1">
            <a:spLocks/>
          </p:cNvSpPr>
          <p:nvPr/>
        </p:nvSpPr>
        <p:spPr>
          <a:xfrm>
            <a:off x="3067024" y="3105050"/>
            <a:ext cx="414195" cy="4061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2000" dirty="0">
                <a:solidFill>
                  <a:srgbClr val="FF0000"/>
                </a:solidFill>
                <a:latin typeface="Times New Roman" panose="02020603050405020304" pitchFamily="18" charset="0"/>
                <a:cs typeface="Times New Roman" panose="02020603050405020304" pitchFamily="18" charset="0"/>
              </a:rPr>
              <a:t>0</a:t>
            </a:r>
            <a:r>
              <a:rPr lang="en-US" sz="1800" dirty="0">
                <a:solidFill>
                  <a:srgbClr val="FF000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	</a:t>
            </a:r>
          </a:p>
        </p:txBody>
      </p:sp>
      <p:cxnSp>
        <p:nvCxnSpPr>
          <p:cNvPr id="115" name="Straight Arrow Connector 114">
            <a:extLst>
              <a:ext uri="{FF2B5EF4-FFF2-40B4-BE49-F238E27FC236}">
                <a16:creationId xmlns:a16="http://schemas.microsoft.com/office/drawing/2014/main" id="{66E9F153-4ABE-4B64-99F9-86A404859F0F}"/>
              </a:ext>
            </a:extLst>
          </p:cNvPr>
          <p:cNvCxnSpPr>
            <a:cxnSpLocks/>
          </p:cNvCxnSpPr>
          <p:nvPr/>
        </p:nvCxnSpPr>
        <p:spPr>
          <a:xfrm flipH="1" flipV="1">
            <a:off x="3428793" y="3414077"/>
            <a:ext cx="242950" cy="204773"/>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 Placeholder 2">
            <a:extLst>
              <a:ext uri="{FF2B5EF4-FFF2-40B4-BE49-F238E27FC236}">
                <a16:creationId xmlns:a16="http://schemas.microsoft.com/office/drawing/2014/main" id="{812ABDCE-3F67-4153-8ED8-4F4F5ACB86A5}"/>
              </a:ext>
            </a:extLst>
          </p:cNvPr>
          <p:cNvSpPr txBox="1">
            <a:spLocks/>
          </p:cNvSpPr>
          <p:nvPr/>
        </p:nvSpPr>
        <p:spPr>
          <a:xfrm>
            <a:off x="3484479" y="4743472"/>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o</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55" name="Text Placeholder 2">
            <a:extLst>
              <a:ext uri="{FF2B5EF4-FFF2-40B4-BE49-F238E27FC236}">
                <a16:creationId xmlns:a16="http://schemas.microsoft.com/office/drawing/2014/main" id="{BB1EA108-DF92-4DFB-AEF4-4AFB27041B12}"/>
              </a:ext>
            </a:extLst>
          </p:cNvPr>
          <p:cNvSpPr txBox="1">
            <a:spLocks/>
          </p:cNvSpPr>
          <p:nvPr/>
        </p:nvSpPr>
        <p:spPr>
          <a:xfrm>
            <a:off x="3927642" y="4746124"/>
            <a:ext cx="507247"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n</a:t>
            </a:r>
          </a:p>
        </p:txBody>
      </p:sp>
      <p:sp>
        <p:nvSpPr>
          <p:cNvPr id="57" name="Text Placeholder 2">
            <a:extLst>
              <a:ext uri="{FF2B5EF4-FFF2-40B4-BE49-F238E27FC236}">
                <a16:creationId xmlns:a16="http://schemas.microsoft.com/office/drawing/2014/main" id="{6C23AC38-0B89-4FBA-AAE4-B111EB62DB09}"/>
              </a:ext>
            </a:extLst>
          </p:cNvPr>
          <p:cNvSpPr txBox="1">
            <a:spLocks/>
          </p:cNvSpPr>
          <p:nvPr/>
        </p:nvSpPr>
        <p:spPr>
          <a:xfrm>
            <a:off x="4832689" y="4743472"/>
            <a:ext cx="517008" cy="384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5563" algn="ctr" defTabSz="365760"/>
            <a:r>
              <a:rPr lang="en-US" sz="1600" dirty="0">
                <a:solidFill>
                  <a:srgbClr val="FF0000"/>
                </a:solidFill>
                <a:latin typeface="Times New Roman" panose="02020603050405020304" pitchFamily="18" charset="0"/>
                <a:cs typeface="Times New Roman" panose="02020603050405020304" pitchFamily="18" charset="0"/>
              </a:rPr>
              <a:t>e</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119" name="Text Placeholder 2">
            <a:extLst>
              <a:ext uri="{FF2B5EF4-FFF2-40B4-BE49-F238E27FC236}">
                <a16:creationId xmlns:a16="http://schemas.microsoft.com/office/drawing/2014/main" id="{ABC442F9-BFEC-4559-83D1-5C7E009B3DA7}"/>
              </a:ext>
            </a:extLst>
          </p:cNvPr>
          <p:cNvSpPr txBox="1">
            <a:spLocks/>
          </p:cNvSpPr>
          <p:nvPr/>
        </p:nvSpPr>
        <p:spPr>
          <a:xfrm>
            <a:off x="6537114" y="3035419"/>
            <a:ext cx="1652715"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tx1"/>
                </a:solidFill>
                <a:latin typeface="Times New Roman" panose="02020603050405020304" pitchFamily="18" charset="0"/>
                <a:cs typeface="Times New Roman" panose="02020603050405020304" pitchFamily="18" charset="0"/>
              </a:rPr>
              <a:t>LCS: “one”</a:t>
            </a:r>
            <a:endParaRPr lang="vi-VN" sz="24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400" dirty="0">
              <a:solidFill>
                <a:schemeClr val="tx1"/>
              </a:solidFill>
              <a:latin typeface="Times New Roman" panose="02020603050405020304" pitchFamily="18" charset="0"/>
              <a:cs typeface="Times New Roman" panose="02020603050405020304" pitchFamily="18" charset="0"/>
            </a:endParaRPr>
          </a:p>
        </p:txBody>
      </p:sp>
      <p:sp>
        <p:nvSpPr>
          <p:cNvPr id="120" name="Text Placeholder 2">
            <a:extLst>
              <a:ext uri="{FF2B5EF4-FFF2-40B4-BE49-F238E27FC236}">
                <a16:creationId xmlns:a16="http://schemas.microsoft.com/office/drawing/2014/main" id="{6BD04AFB-E988-4E44-A297-98EEB49C15D9}"/>
              </a:ext>
            </a:extLst>
          </p:cNvPr>
          <p:cNvSpPr txBox="1">
            <a:spLocks/>
          </p:cNvSpPr>
          <p:nvPr/>
        </p:nvSpPr>
        <p:spPr>
          <a:xfrm>
            <a:off x="6537114" y="3384385"/>
            <a:ext cx="2568811" cy="4689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lgn="just">
              <a:lnSpc>
                <a:spcPct val="100000"/>
              </a:lnSpc>
              <a:buFont typeface="Barlow Light"/>
              <a:buNone/>
            </a:pPr>
            <a:r>
              <a:rPr 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dirty="0" err="1">
                <a:solidFill>
                  <a:schemeClr val="tx1"/>
                </a:solidFill>
                <a:latin typeface="Times New Roman" panose="02020603050405020304" pitchFamily="18" charset="0"/>
                <a:cs typeface="Times New Roman" panose="02020603050405020304" pitchFamily="18" charset="0"/>
              </a:rPr>
              <a:t>Độ</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phức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tạp</a:t>
            </a:r>
            <a:r>
              <a:rPr lang="vi-V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O(m*n</a:t>
            </a:r>
            <a:r>
              <a:rPr lang="en-US" sz="2000" dirty="0">
                <a:solidFill>
                  <a:schemeClr val="tx1"/>
                </a:solidFill>
                <a:latin typeface="Times New Roman" panose="02020603050405020304" pitchFamily="18" charset="0"/>
                <a:cs typeface="Times New Roman" panose="02020603050405020304" pitchFamily="18" charset="0"/>
              </a:rPr>
              <a:t>)</a:t>
            </a:r>
            <a:endParaRPr lang="vi-VN" sz="2000" dirty="0">
              <a:solidFill>
                <a:schemeClr val="tx1"/>
              </a:solidFill>
              <a:latin typeface="Times New Roman" panose="02020603050405020304" pitchFamily="18" charset="0"/>
              <a:cs typeface="Times New Roman" panose="02020603050405020304" pitchFamily="18" charset="0"/>
            </a:endParaRPr>
          </a:p>
          <a:p>
            <a:pPr marL="114300" indent="0" algn="just">
              <a:buFont typeface="Barlow Light"/>
              <a:buNone/>
            </a:pPr>
            <a:endParaRPr lang="vi-V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11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1"/>
                                        </p:tgtEl>
                                      </p:cBhvr>
                                    </p:animEffect>
                                    <p:set>
                                      <p:cBhvr>
                                        <p:cTn id="7" dur="1" fill="hold">
                                          <p:stCondLst>
                                            <p:cond delay="499"/>
                                          </p:stCondLst>
                                        </p:cTn>
                                        <p:tgtEl>
                                          <p:spTgt spid="10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fad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99"/>
                                        </p:tgtEl>
                                      </p:cBhvr>
                                    </p:animEffect>
                                    <p:set>
                                      <p:cBhvr>
                                        <p:cTn id="28" dur="1" fill="hold">
                                          <p:stCondLst>
                                            <p:cond delay="499"/>
                                          </p:stCondLst>
                                        </p:cTn>
                                        <p:tgtEl>
                                          <p:spTgt spid="9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fad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89"/>
                                        </p:tgtEl>
                                      </p:cBhvr>
                                    </p:animEffect>
                                    <p:set>
                                      <p:cBhvr>
                                        <p:cTn id="41" dur="1" fill="hold">
                                          <p:stCondLst>
                                            <p:cond delay="499"/>
                                          </p:stCondLst>
                                        </p:cTn>
                                        <p:tgtEl>
                                          <p:spTgt spid="8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47">
                                            <p:txEl>
                                              <p:pRg st="0" end="0"/>
                                            </p:txEl>
                                          </p:spTgt>
                                        </p:tgtEl>
                                        <p:attrNameLst>
                                          <p:attrName>style.visibility</p:attrName>
                                        </p:attrNameLst>
                                      </p:cBhvr>
                                      <p:to>
                                        <p:strVal val="visible"/>
                                      </p:to>
                                    </p:set>
                                    <p:animEffect transition="in" filter="fade">
                                      <p:cBhvr>
                                        <p:cTn id="44" dur="500"/>
                                        <p:tgtEl>
                                          <p:spTgt spid="4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fade">
                                      <p:cBhvr>
                                        <p:cTn id="49" dur="500"/>
                                        <p:tgtEl>
                                          <p:spTgt spid="10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88"/>
                                        </p:tgtEl>
                                      </p:cBhvr>
                                    </p:animEffect>
                                    <p:set>
                                      <p:cBhvr>
                                        <p:cTn id="54" dur="1" fill="hold">
                                          <p:stCondLst>
                                            <p:cond delay="499"/>
                                          </p:stCondLst>
                                        </p:cTn>
                                        <p:tgtEl>
                                          <p:spTgt spid="88"/>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1"/>
                                        </p:tgtEl>
                                        <p:attrNameLst>
                                          <p:attrName>style.visibility</p:attrName>
                                        </p:attrNameLst>
                                      </p:cBhvr>
                                      <p:to>
                                        <p:strVal val="visible"/>
                                      </p:to>
                                    </p:set>
                                    <p:animEffect transition="in" filter="fade">
                                      <p:cBhvr>
                                        <p:cTn id="62" dur="500"/>
                                        <p:tgtEl>
                                          <p:spTgt spid="11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0" nodeType="clickEffect">
                                  <p:stCondLst>
                                    <p:cond delay="0"/>
                                  </p:stCondLst>
                                  <p:childTnLst>
                                    <p:animEffect transition="out" filter="fade">
                                      <p:cBhvr>
                                        <p:cTn id="66" dur="500"/>
                                        <p:tgtEl>
                                          <p:spTgt spid="80"/>
                                        </p:tgtEl>
                                      </p:cBhvr>
                                    </p:animEffect>
                                    <p:set>
                                      <p:cBhvr>
                                        <p:cTn id="67" dur="1" fill="hold">
                                          <p:stCondLst>
                                            <p:cond delay="499"/>
                                          </p:stCondLst>
                                        </p:cTn>
                                        <p:tgtEl>
                                          <p:spTgt spid="80"/>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13"/>
                                        </p:tgtEl>
                                        <p:attrNameLst>
                                          <p:attrName>style.visibility</p:attrName>
                                        </p:attrNameLst>
                                      </p:cBhvr>
                                      <p:to>
                                        <p:strVal val="visible"/>
                                      </p:to>
                                    </p:set>
                                    <p:animEffect transition="in" filter="fade">
                                      <p:cBhvr>
                                        <p:cTn id="75" dur="500"/>
                                        <p:tgtEl>
                                          <p:spTgt spid="1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71"/>
                                        </p:tgtEl>
                                      </p:cBhvr>
                                    </p:animEffect>
                                    <p:set>
                                      <p:cBhvr>
                                        <p:cTn id="80" dur="1" fill="hold">
                                          <p:stCondLst>
                                            <p:cond delay="499"/>
                                          </p:stCondLst>
                                        </p:cTn>
                                        <p:tgtEl>
                                          <p:spTgt spid="71"/>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500"/>
                                        <p:tgtEl>
                                          <p:spTgt spid="115"/>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500" fill="hold"/>
                                        <p:tgtEl>
                                          <p:spTgt spid="55"/>
                                        </p:tgtEl>
                                        <p:attrNameLst>
                                          <p:attrName>ppt_x</p:attrName>
                                        </p:attrNameLst>
                                      </p:cBhvr>
                                      <p:tavLst>
                                        <p:tav tm="0">
                                          <p:val>
                                            <p:strVal val="#ppt_x"/>
                                          </p:val>
                                        </p:tav>
                                        <p:tav tm="100000">
                                          <p:val>
                                            <p:strVal val="#ppt_x"/>
                                          </p:val>
                                        </p:tav>
                                      </p:tavLst>
                                    </p:anim>
                                    <p:anim calcmode="lin" valueType="num">
                                      <p:cBhvr additive="base">
                                        <p:cTn id="98" dur="500" fill="hold"/>
                                        <p:tgtEl>
                                          <p:spTgt spid="5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additive="base">
                                        <p:cTn id="101" dur="500" fill="hold"/>
                                        <p:tgtEl>
                                          <p:spTgt spid="57"/>
                                        </p:tgtEl>
                                        <p:attrNameLst>
                                          <p:attrName>ppt_x</p:attrName>
                                        </p:attrNameLst>
                                      </p:cBhvr>
                                      <p:tavLst>
                                        <p:tav tm="0">
                                          <p:val>
                                            <p:strVal val="#ppt_x"/>
                                          </p:val>
                                        </p:tav>
                                        <p:tav tm="100000">
                                          <p:val>
                                            <p:strVal val="#ppt_x"/>
                                          </p:val>
                                        </p:tav>
                                      </p:tavLst>
                                    </p:anim>
                                    <p:anim calcmode="lin" valueType="num">
                                      <p:cBhvr additive="base">
                                        <p:cTn id="10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9"/>
                                        </p:tgtEl>
                                        <p:attrNameLst>
                                          <p:attrName>style.visibility</p:attrName>
                                        </p:attrNameLst>
                                      </p:cBhvr>
                                      <p:to>
                                        <p:strVal val="visible"/>
                                      </p:to>
                                    </p:set>
                                    <p:anim calcmode="lin" valueType="num">
                                      <p:cBhvr additive="base">
                                        <p:cTn id="107" dur="500" fill="hold"/>
                                        <p:tgtEl>
                                          <p:spTgt spid="119"/>
                                        </p:tgtEl>
                                        <p:attrNameLst>
                                          <p:attrName>ppt_x</p:attrName>
                                        </p:attrNameLst>
                                      </p:cBhvr>
                                      <p:tavLst>
                                        <p:tav tm="0">
                                          <p:val>
                                            <p:strVal val="#ppt_x"/>
                                          </p:val>
                                        </p:tav>
                                        <p:tav tm="100000">
                                          <p:val>
                                            <p:strVal val="#ppt_x"/>
                                          </p:val>
                                        </p:tav>
                                      </p:tavLst>
                                    </p:anim>
                                    <p:anim calcmode="lin" valueType="num">
                                      <p:cBhvr additive="base">
                                        <p:cTn id="10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20"/>
                                        </p:tgtEl>
                                        <p:attrNameLst>
                                          <p:attrName>style.visibility</p:attrName>
                                        </p:attrNameLst>
                                      </p:cBhvr>
                                      <p:to>
                                        <p:strVal val="visible"/>
                                      </p:to>
                                    </p:set>
                                    <p:anim calcmode="lin" valueType="num">
                                      <p:cBhvr additive="base">
                                        <p:cTn id="113" dur="500" fill="hold"/>
                                        <p:tgtEl>
                                          <p:spTgt spid="120"/>
                                        </p:tgtEl>
                                        <p:attrNameLst>
                                          <p:attrName>ppt_x</p:attrName>
                                        </p:attrNameLst>
                                      </p:cBhvr>
                                      <p:tavLst>
                                        <p:tav tm="0">
                                          <p:val>
                                            <p:strVal val="#ppt_x"/>
                                          </p:val>
                                        </p:tav>
                                        <p:tav tm="100000">
                                          <p:val>
                                            <p:strVal val="#ppt_x"/>
                                          </p:val>
                                        </p:tav>
                                      </p:tavLst>
                                    </p:anim>
                                    <p:anim calcmode="lin" valueType="num">
                                      <p:cBhvr additive="base">
                                        <p:cTn id="114"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p:bldP spid="88" grpId="0"/>
      <p:bldP spid="89" grpId="0"/>
      <p:bldP spid="99" grpId="0"/>
      <p:bldP spid="100" grpId="0"/>
      <p:bldP spid="101" grpId="0"/>
      <p:bldP spid="39" grpId="0"/>
      <p:bldP spid="105" grpId="0"/>
      <p:bldP spid="107" grpId="0"/>
      <p:bldP spid="110" grpId="0"/>
      <p:bldP spid="49" grpId="0"/>
      <p:bldP spid="51" grpId="0"/>
      <p:bldP spid="53" grpId="0"/>
      <p:bldP spid="55" grpId="0"/>
      <p:bldP spid="57" grpId="0"/>
      <p:bldP spid="119" grpId="0"/>
      <p:bldP spid="1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5E15D7F5-4A68-F745-B166-37998B34258B}"/>
              </a:ext>
            </a:extLst>
          </p:cNvPr>
          <p:cNvPicPr>
            <a:picLocks noChangeAspect="1"/>
          </p:cNvPicPr>
          <p:nvPr/>
        </p:nvPicPr>
        <p:blipFill rotWithShape="1">
          <a:blip r:embed="rId2">
            <a:alphaModFix amt="35000"/>
          </a:blip>
          <a:srcRect l="9894" r="9883" b="-1"/>
          <a:stretch/>
        </p:blipFill>
        <p:spPr>
          <a:xfrm>
            <a:off x="-1" y="7"/>
            <a:ext cx="4571996" cy="5143493"/>
          </a:xfrm>
          <a:prstGeom prst="rect">
            <a:avLst/>
          </a:prstGeom>
        </p:spPr>
      </p:pic>
      <p:pic>
        <p:nvPicPr>
          <p:cNvPr id="6" name="Picture 5" descr="Icon&#10;&#10;Description automatically generated">
            <a:extLst>
              <a:ext uri="{FF2B5EF4-FFF2-40B4-BE49-F238E27FC236}">
                <a16:creationId xmlns:a16="http://schemas.microsoft.com/office/drawing/2014/main" id="{915BDECD-9E71-4B4B-B9C2-BE65449C699E}"/>
              </a:ext>
            </a:extLst>
          </p:cNvPr>
          <p:cNvPicPr>
            <a:picLocks noChangeAspect="1"/>
          </p:cNvPicPr>
          <p:nvPr/>
        </p:nvPicPr>
        <p:blipFill rotWithShape="1">
          <a:blip r:embed="rId3">
            <a:alphaModFix amt="35000"/>
          </a:blip>
          <a:srcRect l="8758" r="2353"/>
          <a:stretch/>
        </p:blipFill>
        <p:spPr>
          <a:xfrm>
            <a:off x="4571995" y="7"/>
            <a:ext cx="4572005" cy="5143493"/>
          </a:xfrm>
          <a:prstGeom prst="rect">
            <a:avLst/>
          </a:prstGeom>
        </p:spPr>
      </p:pic>
      <p:sp>
        <p:nvSpPr>
          <p:cNvPr id="4" name="Rectangle 3">
            <a:extLst>
              <a:ext uri="{FF2B5EF4-FFF2-40B4-BE49-F238E27FC236}">
                <a16:creationId xmlns:a16="http://schemas.microsoft.com/office/drawing/2014/main" id="{646B3FD7-E7A6-C040-9175-34B5BF3C6BC3}"/>
              </a:ext>
            </a:extLst>
          </p:cNvPr>
          <p:cNvSpPr/>
          <p:nvPr/>
        </p:nvSpPr>
        <p:spPr>
          <a:xfrm>
            <a:off x="1313259" y="975589"/>
            <a:ext cx="6517482" cy="1881910"/>
          </a:xfrm>
          <a:prstGeom prst="rect">
            <a:avLst/>
          </a:prstGeom>
        </p:spPr>
        <p:txBody>
          <a:bodyPr vert="horz" lIns="68580" tIns="34290" rIns="68580" bIns="34290" rtlCol="0" anchor="b">
            <a:normAutofit fontScale="92500"/>
          </a:bodyPr>
          <a:lstStyle/>
          <a:p>
            <a:pPr algn="ctr" defTabSz="685800">
              <a:lnSpc>
                <a:spcPct val="90000"/>
              </a:lnSpc>
              <a:spcBef>
                <a:spcPct val="0"/>
              </a:spcBef>
              <a:spcAft>
                <a:spcPts val="450"/>
              </a:spcAft>
            </a:pPr>
            <a:r>
              <a:rPr lang="en-US" sz="3600" cap="all" dirty="0" err="1">
                <a:latin typeface="+mj-lt"/>
                <a:ea typeface="+mj-ea"/>
                <a:cs typeface="+mj-cs"/>
              </a:rPr>
              <a:t>Rèn</a:t>
            </a:r>
            <a:r>
              <a:rPr lang="en-US" sz="3600" cap="all" dirty="0">
                <a:latin typeface="+mj-lt"/>
                <a:ea typeface="+mj-ea"/>
                <a:cs typeface="+mj-cs"/>
              </a:rPr>
              <a:t> </a:t>
            </a:r>
            <a:r>
              <a:rPr lang="en-US" sz="3600" cap="all" dirty="0" err="1">
                <a:latin typeface="+mj-lt"/>
                <a:ea typeface="+mj-ea"/>
                <a:cs typeface="+mj-cs"/>
              </a:rPr>
              <a:t>luyện</a:t>
            </a:r>
            <a:r>
              <a:rPr lang="en-US" sz="3600" cap="all" dirty="0">
                <a:latin typeface="+mj-lt"/>
                <a:ea typeface="+mj-ea"/>
                <a:cs typeface="+mj-cs"/>
              </a:rPr>
              <a:t> </a:t>
            </a:r>
            <a:r>
              <a:rPr lang="en-US" sz="3600" cap="all" dirty="0" err="1">
                <a:latin typeface="+mj-lt"/>
                <a:ea typeface="+mj-ea"/>
                <a:cs typeface="+mj-cs"/>
              </a:rPr>
              <a:t>kĩ</a:t>
            </a:r>
            <a:r>
              <a:rPr lang="en-US" sz="3600" cap="all" dirty="0">
                <a:latin typeface="+mj-lt"/>
                <a:ea typeface="+mj-ea"/>
                <a:cs typeface="+mj-cs"/>
              </a:rPr>
              <a:t> </a:t>
            </a:r>
            <a:r>
              <a:rPr lang="en-US" sz="3600" cap="all" dirty="0" err="1">
                <a:latin typeface="+mj-lt"/>
                <a:ea typeface="+mj-ea"/>
                <a:cs typeface="+mj-cs"/>
              </a:rPr>
              <a:t>năng</a:t>
            </a:r>
            <a:r>
              <a:rPr lang="en-US" sz="3600" cap="all" dirty="0">
                <a:latin typeface="+mj-lt"/>
                <a:ea typeface="+mj-ea"/>
                <a:cs typeface="+mj-cs"/>
              </a:rPr>
              <a:t> </a:t>
            </a:r>
            <a:r>
              <a:rPr lang="en-US" sz="3600" cap="all" dirty="0" err="1">
                <a:latin typeface="+mj-lt"/>
                <a:ea typeface="+mj-ea"/>
                <a:cs typeface="+mj-cs"/>
              </a:rPr>
              <a:t>lập</a:t>
            </a:r>
            <a:r>
              <a:rPr lang="en-US" sz="3600" cap="all" dirty="0">
                <a:latin typeface="+mj-lt"/>
                <a:ea typeface="+mj-ea"/>
                <a:cs typeface="+mj-cs"/>
              </a:rPr>
              <a:t> </a:t>
            </a:r>
            <a:r>
              <a:rPr lang="en-US" sz="3600" cap="all" dirty="0" err="1">
                <a:latin typeface="+mj-lt"/>
                <a:ea typeface="+mj-ea"/>
                <a:cs typeface="+mj-cs"/>
              </a:rPr>
              <a:t>trình</a:t>
            </a:r>
            <a:r>
              <a:rPr lang="en-US" sz="3600" cap="all" dirty="0">
                <a:latin typeface="+mj-lt"/>
                <a:ea typeface="+mj-ea"/>
                <a:cs typeface="+mj-cs"/>
              </a:rPr>
              <a:t> </a:t>
            </a:r>
            <a:r>
              <a:rPr lang="en-US" sz="3600" cap="all" dirty="0" err="1">
                <a:latin typeface="+mj-lt"/>
                <a:ea typeface="+mj-ea"/>
                <a:cs typeface="+mj-cs"/>
              </a:rPr>
              <a:t>cũng</a:t>
            </a:r>
            <a:r>
              <a:rPr lang="en-US" sz="3600" cap="all" dirty="0">
                <a:latin typeface="+mj-lt"/>
                <a:ea typeface="+mj-ea"/>
                <a:cs typeface="+mj-cs"/>
              </a:rPr>
              <a:t> </a:t>
            </a:r>
            <a:r>
              <a:rPr lang="en-US" sz="3600" cap="all" dirty="0" err="1">
                <a:latin typeface="+mj-lt"/>
                <a:ea typeface="+mj-ea"/>
                <a:cs typeface="+mj-cs"/>
              </a:rPr>
              <a:t>như</a:t>
            </a:r>
            <a:r>
              <a:rPr lang="en-US" sz="3600" cap="all" dirty="0">
                <a:latin typeface="+mj-lt"/>
                <a:ea typeface="+mj-ea"/>
                <a:cs typeface="+mj-cs"/>
              </a:rPr>
              <a:t> </a:t>
            </a:r>
            <a:r>
              <a:rPr lang="en-US" sz="3600" cap="all" dirty="0" err="1">
                <a:latin typeface="+mj-lt"/>
                <a:ea typeface="+mj-ea"/>
                <a:cs typeface="+mj-cs"/>
              </a:rPr>
              <a:t>tư</a:t>
            </a:r>
            <a:r>
              <a:rPr lang="en-US" sz="3600" cap="all" dirty="0">
                <a:latin typeface="+mj-lt"/>
                <a:ea typeface="+mj-ea"/>
                <a:cs typeface="+mj-cs"/>
              </a:rPr>
              <a:t> </a:t>
            </a:r>
            <a:r>
              <a:rPr lang="en-US" sz="3600" cap="all" dirty="0" err="1">
                <a:latin typeface="+mj-lt"/>
                <a:ea typeface="+mj-ea"/>
                <a:cs typeface="+mj-cs"/>
              </a:rPr>
              <a:t>duy</a:t>
            </a:r>
            <a:r>
              <a:rPr lang="en-US" sz="3600" cap="all" dirty="0">
                <a:latin typeface="+mj-lt"/>
                <a:ea typeface="+mj-ea"/>
                <a:cs typeface="+mj-cs"/>
              </a:rPr>
              <a:t> </a:t>
            </a:r>
            <a:r>
              <a:rPr lang="en-US" sz="3600" cap="all" dirty="0" err="1">
                <a:latin typeface="+mj-lt"/>
                <a:ea typeface="+mj-ea"/>
                <a:cs typeface="+mj-cs"/>
              </a:rPr>
              <a:t>máy</a:t>
            </a:r>
            <a:r>
              <a:rPr lang="en-US" sz="3600" cap="all" dirty="0">
                <a:latin typeface="+mj-lt"/>
                <a:ea typeface="+mj-ea"/>
                <a:cs typeface="+mj-cs"/>
              </a:rPr>
              <a:t> </a:t>
            </a:r>
            <a:r>
              <a:rPr lang="en-US" sz="3600" cap="all" dirty="0" err="1">
                <a:latin typeface="+mj-lt"/>
                <a:ea typeface="+mj-ea"/>
                <a:cs typeface="+mj-cs"/>
              </a:rPr>
              <a:t>tính</a:t>
            </a:r>
            <a:r>
              <a:rPr lang="en-US" sz="3600" cap="all" dirty="0">
                <a:latin typeface="+mj-lt"/>
                <a:ea typeface="+mj-ea"/>
                <a:cs typeface="+mj-cs"/>
              </a:rPr>
              <a:t> (computational thinking)</a:t>
            </a:r>
          </a:p>
        </p:txBody>
      </p:sp>
    </p:spTree>
    <p:extLst>
      <p:ext uri="{BB962C8B-B14F-4D97-AF65-F5344CB8AC3E}">
        <p14:creationId xmlns:p14="http://schemas.microsoft.com/office/powerpoint/2010/main" val="281261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4</a:t>
            </a:r>
            <a:endParaRPr sz="3600" b="1" dirty="0">
              <a:solidFill>
                <a:schemeClr val="lt1"/>
              </a:solidFill>
              <a:latin typeface="Barlow"/>
              <a:ea typeface="Barlow"/>
              <a:cs typeface="Barlow"/>
              <a:sym typeface="Barlow"/>
            </a:endParaRPr>
          </a:p>
        </p:txBody>
      </p:sp>
      <p:sp>
        <p:nvSpPr>
          <p:cNvPr id="98" name="Google Shape;343;p13">
            <a:extLst>
              <a:ext uri="{FF2B5EF4-FFF2-40B4-BE49-F238E27FC236}">
                <a16:creationId xmlns:a16="http://schemas.microsoft.com/office/drawing/2014/main" id="{009C72B2-9E9C-4794-B665-69694D98F744}"/>
              </a:ext>
            </a:extLst>
          </p:cNvPr>
          <p:cNvSpPr txBox="1">
            <a:spLocks/>
          </p:cNvSpPr>
          <p:nvPr/>
        </p:nvSpPr>
        <p:spPr>
          <a:xfrm>
            <a:off x="945188" y="1798623"/>
            <a:ext cx="5955770" cy="166190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vi-VN" sz="3400" dirty="0">
                <a:latin typeface="Times New Roman" panose="02020603050405020304" pitchFamily="18" charset="0"/>
                <a:cs typeface="Times New Roman" panose="02020603050405020304" pitchFamily="18" charset="0"/>
              </a:rPr>
              <a:t>Bài toán:</a:t>
            </a:r>
            <a:endParaRPr lang="en-US" sz="3400" dirty="0">
              <a:latin typeface="Times New Roman" panose="02020603050405020304" pitchFamily="18" charset="0"/>
              <a:cs typeface="Times New Roman" panose="02020603050405020304" pitchFamily="18" charset="0"/>
            </a:endParaRPr>
          </a:p>
          <a:p>
            <a:pPr>
              <a:lnSpc>
                <a:spcPct val="100000"/>
              </a:lnSpc>
            </a:pPr>
            <a:r>
              <a:rPr lang="en-US" sz="3400" dirty="0" err="1">
                <a:latin typeface="Times New Roman" panose="02020603050405020304" pitchFamily="18" charset="0"/>
                <a:cs typeface="Times New Roman" panose="02020603050405020304" pitchFamily="18" charset="0"/>
              </a:rPr>
              <a:t>Tìm</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mảng</a:t>
            </a:r>
            <a:r>
              <a:rPr lang="en-US" sz="3400" dirty="0">
                <a:latin typeface="Times New Roman" panose="02020603050405020304" pitchFamily="18" charset="0"/>
                <a:cs typeface="Times New Roman" panose="02020603050405020304" pitchFamily="18" charset="0"/>
              </a:rPr>
              <a:t> con </a:t>
            </a:r>
            <a:r>
              <a:rPr lang="en-US" sz="3400" dirty="0" err="1">
                <a:latin typeface="Times New Roman" panose="02020603050405020304" pitchFamily="18" charset="0"/>
                <a:cs typeface="Times New Roman" panose="02020603050405020304" pitchFamily="18" charset="0"/>
              </a:rPr>
              <a:t>dài</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nhất</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tăng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dần</a:t>
            </a:r>
            <a:r>
              <a:rPr lang="en-US" sz="3400" dirty="0">
                <a:latin typeface="Times New Roman" panose="02020603050405020304" pitchFamily="18" charset="0"/>
                <a:cs typeface="Times New Roman" panose="02020603050405020304" pitchFamily="18" charset="0"/>
              </a:rPr>
              <a:t>.</a:t>
            </a:r>
            <a:br>
              <a:rPr lang="vi-VN"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(Longest Increasing Subsequence)</a:t>
            </a:r>
          </a:p>
          <a:p>
            <a:pPr>
              <a:lnSpc>
                <a:spcPct val="100000"/>
              </a:lnSpc>
            </a:pPr>
            <a:endParaRPr lang="en-US" sz="3400" dirty="0">
              <a:latin typeface="Times New Roman" panose="02020603050405020304" pitchFamily="18" charset="0"/>
              <a:cs typeface="Times New Roman" panose="02020603050405020304" pitchFamily="18" charset="0"/>
            </a:endParaRPr>
          </a:p>
        </p:txBody>
      </p:sp>
      <p:grpSp>
        <p:nvGrpSpPr>
          <p:cNvPr id="335" name="Google Shape;4048;p38">
            <a:extLst>
              <a:ext uri="{FF2B5EF4-FFF2-40B4-BE49-F238E27FC236}">
                <a16:creationId xmlns:a16="http://schemas.microsoft.com/office/drawing/2014/main" id="{72415A14-3F92-415C-ADFC-4591C5AD7BE0}"/>
              </a:ext>
            </a:extLst>
          </p:cNvPr>
          <p:cNvGrpSpPr/>
          <p:nvPr/>
        </p:nvGrpSpPr>
        <p:grpSpPr>
          <a:xfrm>
            <a:off x="5899439" y="158496"/>
            <a:ext cx="2286173" cy="1885316"/>
            <a:chOff x="2181300" y="231400"/>
            <a:chExt cx="4262637" cy="4762499"/>
          </a:xfrm>
        </p:grpSpPr>
        <p:sp>
          <p:nvSpPr>
            <p:cNvPr id="336" name="Google Shape;4049;p38">
              <a:extLst>
                <a:ext uri="{FF2B5EF4-FFF2-40B4-BE49-F238E27FC236}">
                  <a16:creationId xmlns:a16="http://schemas.microsoft.com/office/drawing/2014/main" id="{BDCC1B62-3B9A-44F1-BBEE-8F0A0089DF95}"/>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4050;p38">
              <a:extLst>
                <a:ext uri="{FF2B5EF4-FFF2-40B4-BE49-F238E27FC236}">
                  <a16:creationId xmlns:a16="http://schemas.microsoft.com/office/drawing/2014/main" id="{7EA86807-66DE-46B5-812E-90EF280A969A}"/>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4051;p38">
              <a:extLst>
                <a:ext uri="{FF2B5EF4-FFF2-40B4-BE49-F238E27FC236}">
                  <a16:creationId xmlns:a16="http://schemas.microsoft.com/office/drawing/2014/main" id="{7DA8CDDA-9DC0-4E84-9D59-155FABAD0BEE}"/>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4052;p38">
              <a:extLst>
                <a:ext uri="{FF2B5EF4-FFF2-40B4-BE49-F238E27FC236}">
                  <a16:creationId xmlns:a16="http://schemas.microsoft.com/office/drawing/2014/main" id="{D237EE1F-F74C-4C74-9A29-482B495AD50F}"/>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4053;p38">
              <a:extLst>
                <a:ext uri="{FF2B5EF4-FFF2-40B4-BE49-F238E27FC236}">
                  <a16:creationId xmlns:a16="http://schemas.microsoft.com/office/drawing/2014/main" id="{D99FA142-06F0-4873-B99C-21A4543978BC}"/>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4054;p38">
              <a:extLst>
                <a:ext uri="{FF2B5EF4-FFF2-40B4-BE49-F238E27FC236}">
                  <a16:creationId xmlns:a16="http://schemas.microsoft.com/office/drawing/2014/main" id="{5CF4E42E-B3A8-4556-B9D5-2D8FAEF61E8A}"/>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4055;p38">
              <a:extLst>
                <a:ext uri="{FF2B5EF4-FFF2-40B4-BE49-F238E27FC236}">
                  <a16:creationId xmlns:a16="http://schemas.microsoft.com/office/drawing/2014/main" id="{BCEE8461-6FE9-4AB6-9900-97F9D349D16C}"/>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4056;p38">
              <a:extLst>
                <a:ext uri="{FF2B5EF4-FFF2-40B4-BE49-F238E27FC236}">
                  <a16:creationId xmlns:a16="http://schemas.microsoft.com/office/drawing/2014/main" id="{F0AE95A1-FEC7-4633-BA6C-08E54EF4BECC}"/>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4057;p38">
              <a:extLst>
                <a:ext uri="{FF2B5EF4-FFF2-40B4-BE49-F238E27FC236}">
                  <a16:creationId xmlns:a16="http://schemas.microsoft.com/office/drawing/2014/main" id="{176738CD-AE6B-4B49-A7F6-DC75CE92B920}"/>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4058;p38">
              <a:extLst>
                <a:ext uri="{FF2B5EF4-FFF2-40B4-BE49-F238E27FC236}">
                  <a16:creationId xmlns:a16="http://schemas.microsoft.com/office/drawing/2014/main" id="{76A2EE6F-CB08-4966-8CF9-37AD0A74EC3A}"/>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4059;p38">
              <a:extLst>
                <a:ext uri="{FF2B5EF4-FFF2-40B4-BE49-F238E27FC236}">
                  <a16:creationId xmlns:a16="http://schemas.microsoft.com/office/drawing/2014/main" id="{4C573D9E-0B14-4FA9-8782-ECC936B1AFB1}"/>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4060;p38">
              <a:extLst>
                <a:ext uri="{FF2B5EF4-FFF2-40B4-BE49-F238E27FC236}">
                  <a16:creationId xmlns:a16="http://schemas.microsoft.com/office/drawing/2014/main" id="{C8540C5E-4721-4590-97C5-5CBEA0FFD630}"/>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4061;p38">
              <a:extLst>
                <a:ext uri="{FF2B5EF4-FFF2-40B4-BE49-F238E27FC236}">
                  <a16:creationId xmlns:a16="http://schemas.microsoft.com/office/drawing/2014/main" id="{67BC1E98-FDE3-4970-A6D9-A05A728157CC}"/>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4062;p38">
              <a:extLst>
                <a:ext uri="{FF2B5EF4-FFF2-40B4-BE49-F238E27FC236}">
                  <a16:creationId xmlns:a16="http://schemas.microsoft.com/office/drawing/2014/main" id="{E6BCD382-0888-4D84-8FF3-AB94D7AF3044}"/>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4063;p38">
              <a:extLst>
                <a:ext uri="{FF2B5EF4-FFF2-40B4-BE49-F238E27FC236}">
                  <a16:creationId xmlns:a16="http://schemas.microsoft.com/office/drawing/2014/main" id="{5E1459C8-73A2-45E1-B106-D1C7640A51F9}"/>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4064;p38">
              <a:extLst>
                <a:ext uri="{FF2B5EF4-FFF2-40B4-BE49-F238E27FC236}">
                  <a16:creationId xmlns:a16="http://schemas.microsoft.com/office/drawing/2014/main" id="{DF74D54B-3884-4748-96F3-81E73413CA9A}"/>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4065;p38">
              <a:extLst>
                <a:ext uri="{FF2B5EF4-FFF2-40B4-BE49-F238E27FC236}">
                  <a16:creationId xmlns:a16="http://schemas.microsoft.com/office/drawing/2014/main" id="{87F049CC-4EC9-40DA-AA30-0CD4374B6E76}"/>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4066;p38">
              <a:extLst>
                <a:ext uri="{FF2B5EF4-FFF2-40B4-BE49-F238E27FC236}">
                  <a16:creationId xmlns:a16="http://schemas.microsoft.com/office/drawing/2014/main" id="{81FEA5FD-B2A9-4C44-B2BF-73282DCBE943}"/>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4067;p38">
              <a:extLst>
                <a:ext uri="{FF2B5EF4-FFF2-40B4-BE49-F238E27FC236}">
                  <a16:creationId xmlns:a16="http://schemas.microsoft.com/office/drawing/2014/main" id="{5647B982-7174-4C77-A1A9-C94755B71A93}"/>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4068;p38">
              <a:extLst>
                <a:ext uri="{FF2B5EF4-FFF2-40B4-BE49-F238E27FC236}">
                  <a16:creationId xmlns:a16="http://schemas.microsoft.com/office/drawing/2014/main" id="{C9E4765B-5717-464A-9CD7-9D2E69665605}"/>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4069;p38">
              <a:extLst>
                <a:ext uri="{FF2B5EF4-FFF2-40B4-BE49-F238E27FC236}">
                  <a16:creationId xmlns:a16="http://schemas.microsoft.com/office/drawing/2014/main" id="{14E9005A-F3CB-4252-83FF-45C144384925}"/>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4070;p38">
              <a:extLst>
                <a:ext uri="{FF2B5EF4-FFF2-40B4-BE49-F238E27FC236}">
                  <a16:creationId xmlns:a16="http://schemas.microsoft.com/office/drawing/2014/main" id="{C59F20FF-6314-4655-ABD1-BA2FB5FFE8AA}"/>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4071;p38">
              <a:extLst>
                <a:ext uri="{FF2B5EF4-FFF2-40B4-BE49-F238E27FC236}">
                  <a16:creationId xmlns:a16="http://schemas.microsoft.com/office/drawing/2014/main" id="{528F0292-03B6-41F1-8BAC-0EB001E32F4D}"/>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4072;p38">
              <a:extLst>
                <a:ext uri="{FF2B5EF4-FFF2-40B4-BE49-F238E27FC236}">
                  <a16:creationId xmlns:a16="http://schemas.microsoft.com/office/drawing/2014/main" id="{5B905AD1-120C-454B-B944-662FA82A467C}"/>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4073;p38">
              <a:extLst>
                <a:ext uri="{FF2B5EF4-FFF2-40B4-BE49-F238E27FC236}">
                  <a16:creationId xmlns:a16="http://schemas.microsoft.com/office/drawing/2014/main" id="{3C34319F-9578-4059-A5FD-F78639E8B028}"/>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4074;p38">
              <a:extLst>
                <a:ext uri="{FF2B5EF4-FFF2-40B4-BE49-F238E27FC236}">
                  <a16:creationId xmlns:a16="http://schemas.microsoft.com/office/drawing/2014/main" id="{3FACCB43-7B04-4B54-B09E-1F2396185A39}"/>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4075;p38">
              <a:extLst>
                <a:ext uri="{FF2B5EF4-FFF2-40B4-BE49-F238E27FC236}">
                  <a16:creationId xmlns:a16="http://schemas.microsoft.com/office/drawing/2014/main" id="{7CBEDB62-63F7-4E8B-A58F-1AC207837C9E}"/>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4076;p38">
              <a:extLst>
                <a:ext uri="{FF2B5EF4-FFF2-40B4-BE49-F238E27FC236}">
                  <a16:creationId xmlns:a16="http://schemas.microsoft.com/office/drawing/2014/main" id="{0B71CD83-5ECA-42AF-A6C7-9D91FFDA05D1}"/>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4077;p38">
              <a:extLst>
                <a:ext uri="{FF2B5EF4-FFF2-40B4-BE49-F238E27FC236}">
                  <a16:creationId xmlns:a16="http://schemas.microsoft.com/office/drawing/2014/main" id="{67A72B7A-B324-482D-83E6-875374B1FC3C}"/>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4078;p38">
              <a:extLst>
                <a:ext uri="{FF2B5EF4-FFF2-40B4-BE49-F238E27FC236}">
                  <a16:creationId xmlns:a16="http://schemas.microsoft.com/office/drawing/2014/main" id="{5A16BF6C-A03D-492C-8C16-9424849F5713}"/>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4079;p38">
              <a:extLst>
                <a:ext uri="{FF2B5EF4-FFF2-40B4-BE49-F238E27FC236}">
                  <a16:creationId xmlns:a16="http://schemas.microsoft.com/office/drawing/2014/main" id="{286F3EF0-A550-46DB-92DA-D7E7B0E1E83B}"/>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4080;p38">
              <a:extLst>
                <a:ext uri="{FF2B5EF4-FFF2-40B4-BE49-F238E27FC236}">
                  <a16:creationId xmlns:a16="http://schemas.microsoft.com/office/drawing/2014/main" id="{5A469666-81A4-4FA7-A4B0-7DBD1CF48B2A}"/>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4081;p38">
              <a:extLst>
                <a:ext uri="{FF2B5EF4-FFF2-40B4-BE49-F238E27FC236}">
                  <a16:creationId xmlns:a16="http://schemas.microsoft.com/office/drawing/2014/main" id="{D8D28128-10B6-4AE5-897F-89E6B2556515}"/>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4082;p38">
              <a:extLst>
                <a:ext uri="{FF2B5EF4-FFF2-40B4-BE49-F238E27FC236}">
                  <a16:creationId xmlns:a16="http://schemas.microsoft.com/office/drawing/2014/main" id="{8037745D-C3CC-4183-8D4E-5ABBC8090F5C}"/>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4083;p38">
              <a:extLst>
                <a:ext uri="{FF2B5EF4-FFF2-40B4-BE49-F238E27FC236}">
                  <a16:creationId xmlns:a16="http://schemas.microsoft.com/office/drawing/2014/main" id="{7F282B5E-9F2A-448C-9186-D99B9D3C2230}"/>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4084;p38">
              <a:extLst>
                <a:ext uri="{FF2B5EF4-FFF2-40B4-BE49-F238E27FC236}">
                  <a16:creationId xmlns:a16="http://schemas.microsoft.com/office/drawing/2014/main" id="{73131A82-0C9A-41EB-82CC-2D4C97DC3AFE}"/>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4085;p38">
              <a:extLst>
                <a:ext uri="{FF2B5EF4-FFF2-40B4-BE49-F238E27FC236}">
                  <a16:creationId xmlns:a16="http://schemas.microsoft.com/office/drawing/2014/main" id="{5F859CBC-D93D-4B48-8FFB-ED3D8FCCA96A}"/>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4086;p38">
              <a:extLst>
                <a:ext uri="{FF2B5EF4-FFF2-40B4-BE49-F238E27FC236}">
                  <a16:creationId xmlns:a16="http://schemas.microsoft.com/office/drawing/2014/main" id="{567A8C29-3D59-4D26-8FD0-3695A82A6B6D}"/>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4" name="Google Shape;4087;p38">
              <a:extLst>
                <a:ext uri="{FF2B5EF4-FFF2-40B4-BE49-F238E27FC236}">
                  <a16:creationId xmlns:a16="http://schemas.microsoft.com/office/drawing/2014/main" id="{3A696A06-1D71-4838-9121-250F43A90263}"/>
                </a:ext>
              </a:extLst>
            </p:cNvPr>
            <p:cNvGrpSpPr/>
            <p:nvPr/>
          </p:nvGrpSpPr>
          <p:grpSpPr>
            <a:xfrm>
              <a:off x="3103642" y="4105408"/>
              <a:ext cx="746807" cy="516445"/>
              <a:chOff x="4884742" y="4921758"/>
              <a:chExt cx="746807" cy="516445"/>
            </a:xfrm>
          </p:grpSpPr>
          <p:sp>
            <p:nvSpPr>
              <p:cNvPr id="527" name="Google Shape;4088;p38">
                <a:extLst>
                  <a:ext uri="{FF2B5EF4-FFF2-40B4-BE49-F238E27FC236}">
                    <a16:creationId xmlns:a16="http://schemas.microsoft.com/office/drawing/2014/main" id="{FCBC1E03-04C0-4980-9615-F40C44D22092}"/>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4089;p38">
                <a:extLst>
                  <a:ext uri="{FF2B5EF4-FFF2-40B4-BE49-F238E27FC236}">
                    <a16:creationId xmlns:a16="http://schemas.microsoft.com/office/drawing/2014/main" id="{D9BEBD01-F2AF-42A8-9284-CFCA53DC94F1}"/>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4090;p38">
                <a:extLst>
                  <a:ext uri="{FF2B5EF4-FFF2-40B4-BE49-F238E27FC236}">
                    <a16:creationId xmlns:a16="http://schemas.microsoft.com/office/drawing/2014/main" id="{A28AB467-8A3D-436F-B5B1-6A2FECCFBB49}"/>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4091;p38">
                <a:extLst>
                  <a:ext uri="{FF2B5EF4-FFF2-40B4-BE49-F238E27FC236}">
                    <a16:creationId xmlns:a16="http://schemas.microsoft.com/office/drawing/2014/main" id="{A62C43A0-87C5-4E25-8388-6E970176C7D7}"/>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4092;p38">
                <a:extLst>
                  <a:ext uri="{FF2B5EF4-FFF2-40B4-BE49-F238E27FC236}">
                    <a16:creationId xmlns:a16="http://schemas.microsoft.com/office/drawing/2014/main" id="{7AA92585-08CF-4A78-AE75-CAB2265BBD53}"/>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4093;p38">
                <a:extLst>
                  <a:ext uri="{FF2B5EF4-FFF2-40B4-BE49-F238E27FC236}">
                    <a16:creationId xmlns:a16="http://schemas.microsoft.com/office/drawing/2014/main" id="{383C59CD-D33D-4986-B47C-27721FA810F9}"/>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4094;p38">
                <a:extLst>
                  <a:ext uri="{FF2B5EF4-FFF2-40B4-BE49-F238E27FC236}">
                    <a16:creationId xmlns:a16="http://schemas.microsoft.com/office/drawing/2014/main" id="{95E711A0-8A40-4DC8-8236-C895626CD458}"/>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4095;p38">
                <a:extLst>
                  <a:ext uri="{FF2B5EF4-FFF2-40B4-BE49-F238E27FC236}">
                    <a16:creationId xmlns:a16="http://schemas.microsoft.com/office/drawing/2014/main" id="{CD011567-206C-4BDB-8CB1-BE0F74784A8B}"/>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4096;p38">
                <a:extLst>
                  <a:ext uri="{FF2B5EF4-FFF2-40B4-BE49-F238E27FC236}">
                    <a16:creationId xmlns:a16="http://schemas.microsoft.com/office/drawing/2014/main" id="{CE3157EE-4AA9-47F8-B6B9-554C42D12DA5}"/>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4097;p38">
                <a:extLst>
                  <a:ext uri="{FF2B5EF4-FFF2-40B4-BE49-F238E27FC236}">
                    <a16:creationId xmlns:a16="http://schemas.microsoft.com/office/drawing/2014/main" id="{ED23DB2F-245E-49CB-9EE1-8B29CB38821E}"/>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4098;p38">
                <a:extLst>
                  <a:ext uri="{FF2B5EF4-FFF2-40B4-BE49-F238E27FC236}">
                    <a16:creationId xmlns:a16="http://schemas.microsoft.com/office/drawing/2014/main" id="{58D3EABE-35ED-42F1-BA35-87691283C025}"/>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4099;p38">
                <a:extLst>
                  <a:ext uri="{FF2B5EF4-FFF2-40B4-BE49-F238E27FC236}">
                    <a16:creationId xmlns:a16="http://schemas.microsoft.com/office/drawing/2014/main" id="{3AE94815-1F83-485A-9A7A-860FC12BA4F6}"/>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4100;p38">
                <a:extLst>
                  <a:ext uri="{FF2B5EF4-FFF2-40B4-BE49-F238E27FC236}">
                    <a16:creationId xmlns:a16="http://schemas.microsoft.com/office/drawing/2014/main" id="{66C79788-67D6-43CF-8A30-7AD8504C927E}"/>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4101;p38">
                <a:extLst>
                  <a:ext uri="{FF2B5EF4-FFF2-40B4-BE49-F238E27FC236}">
                    <a16:creationId xmlns:a16="http://schemas.microsoft.com/office/drawing/2014/main" id="{20EF18E6-FC75-4194-9CA8-5995794951F5}"/>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4102;p38">
                <a:extLst>
                  <a:ext uri="{FF2B5EF4-FFF2-40B4-BE49-F238E27FC236}">
                    <a16:creationId xmlns:a16="http://schemas.microsoft.com/office/drawing/2014/main" id="{D7BA5538-A49C-40E5-98C5-1A3E2039DDBD}"/>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4103;p38">
                <a:extLst>
                  <a:ext uri="{FF2B5EF4-FFF2-40B4-BE49-F238E27FC236}">
                    <a16:creationId xmlns:a16="http://schemas.microsoft.com/office/drawing/2014/main" id="{20CE2999-AAF2-40D7-9898-E028431CF017}"/>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4104;p38">
                <a:extLst>
                  <a:ext uri="{FF2B5EF4-FFF2-40B4-BE49-F238E27FC236}">
                    <a16:creationId xmlns:a16="http://schemas.microsoft.com/office/drawing/2014/main" id="{88852F55-7776-474B-894A-890E26728B48}"/>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5" name="Google Shape;4105;p38">
              <a:extLst>
                <a:ext uri="{FF2B5EF4-FFF2-40B4-BE49-F238E27FC236}">
                  <a16:creationId xmlns:a16="http://schemas.microsoft.com/office/drawing/2014/main" id="{200CCB26-CA77-45A3-A270-A08EB768AC51}"/>
                </a:ext>
              </a:extLst>
            </p:cNvPr>
            <p:cNvGrpSpPr/>
            <p:nvPr/>
          </p:nvGrpSpPr>
          <p:grpSpPr>
            <a:xfrm>
              <a:off x="3213031" y="4002823"/>
              <a:ext cx="664504" cy="467011"/>
              <a:chOff x="4994131" y="4819173"/>
              <a:chExt cx="664504" cy="467011"/>
            </a:xfrm>
          </p:grpSpPr>
          <p:sp>
            <p:nvSpPr>
              <p:cNvPr id="511" name="Google Shape;4106;p38">
                <a:extLst>
                  <a:ext uri="{FF2B5EF4-FFF2-40B4-BE49-F238E27FC236}">
                    <a16:creationId xmlns:a16="http://schemas.microsoft.com/office/drawing/2014/main" id="{E6E5F507-4735-4C56-B6D1-5236EB73E51A}"/>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4107;p38">
                <a:extLst>
                  <a:ext uri="{FF2B5EF4-FFF2-40B4-BE49-F238E27FC236}">
                    <a16:creationId xmlns:a16="http://schemas.microsoft.com/office/drawing/2014/main" id="{50D5459A-4AB6-4C9D-A213-E5B533A4C2EF}"/>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4108;p38">
                <a:extLst>
                  <a:ext uri="{FF2B5EF4-FFF2-40B4-BE49-F238E27FC236}">
                    <a16:creationId xmlns:a16="http://schemas.microsoft.com/office/drawing/2014/main" id="{08BCA977-1098-4ACB-9858-229B16B92399}"/>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4109;p38">
                <a:extLst>
                  <a:ext uri="{FF2B5EF4-FFF2-40B4-BE49-F238E27FC236}">
                    <a16:creationId xmlns:a16="http://schemas.microsoft.com/office/drawing/2014/main" id="{F81A6B7E-76E5-4555-8E6F-46FD83421EA4}"/>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4110;p38">
                <a:extLst>
                  <a:ext uri="{FF2B5EF4-FFF2-40B4-BE49-F238E27FC236}">
                    <a16:creationId xmlns:a16="http://schemas.microsoft.com/office/drawing/2014/main" id="{0BA729B6-499D-4956-85E8-69FBBCC57004}"/>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4111;p38">
                <a:extLst>
                  <a:ext uri="{FF2B5EF4-FFF2-40B4-BE49-F238E27FC236}">
                    <a16:creationId xmlns:a16="http://schemas.microsoft.com/office/drawing/2014/main" id="{B8A7409A-FCE6-4721-B736-EBD8E90273B7}"/>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4112;p38">
                <a:extLst>
                  <a:ext uri="{FF2B5EF4-FFF2-40B4-BE49-F238E27FC236}">
                    <a16:creationId xmlns:a16="http://schemas.microsoft.com/office/drawing/2014/main" id="{8DF446BB-AB93-4579-A37D-D712638F89FA}"/>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4113;p38">
                <a:extLst>
                  <a:ext uri="{FF2B5EF4-FFF2-40B4-BE49-F238E27FC236}">
                    <a16:creationId xmlns:a16="http://schemas.microsoft.com/office/drawing/2014/main" id="{D979F9B6-997D-4360-A0CD-1EEFA4139D71}"/>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4114;p38">
                <a:extLst>
                  <a:ext uri="{FF2B5EF4-FFF2-40B4-BE49-F238E27FC236}">
                    <a16:creationId xmlns:a16="http://schemas.microsoft.com/office/drawing/2014/main" id="{58C30E3C-0549-4DD6-961A-7CF613B73E00}"/>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4115;p38">
                <a:extLst>
                  <a:ext uri="{FF2B5EF4-FFF2-40B4-BE49-F238E27FC236}">
                    <a16:creationId xmlns:a16="http://schemas.microsoft.com/office/drawing/2014/main" id="{D5AEA12D-37DC-428D-BF30-DC4934B9AE4E}"/>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4116;p38">
                <a:extLst>
                  <a:ext uri="{FF2B5EF4-FFF2-40B4-BE49-F238E27FC236}">
                    <a16:creationId xmlns:a16="http://schemas.microsoft.com/office/drawing/2014/main" id="{35B698DC-EC5E-4A40-B8F8-41B3E29A69BF}"/>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4117;p38">
                <a:extLst>
                  <a:ext uri="{FF2B5EF4-FFF2-40B4-BE49-F238E27FC236}">
                    <a16:creationId xmlns:a16="http://schemas.microsoft.com/office/drawing/2014/main" id="{C1E5122E-66FA-4401-B3F3-6F9DB9D26387}"/>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4118;p38">
                <a:extLst>
                  <a:ext uri="{FF2B5EF4-FFF2-40B4-BE49-F238E27FC236}">
                    <a16:creationId xmlns:a16="http://schemas.microsoft.com/office/drawing/2014/main" id="{2254F94E-C861-4670-AC5F-7CA224BA27D8}"/>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4119;p38">
                <a:extLst>
                  <a:ext uri="{FF2B5EF4-FFF2-40B4-BE49-F238E27FC236}">
                    <a16:creationId xmlns:a16="http://schemas.microsoft.com/office/drawing/2014/main" id="{D0FE3EED-5C53-4F48-9AD5-ED019DFC6FA5}"/>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4120;p38">
                <a:extLst>
                  <a:ext uri="{FF2B5EF4-FFF2-40B4-BE49-F238E27FC236}">
                    <a16:creationId xmlns:a16="http://schemas.microsoft.com/office/drawing/2014/main" id="{372414A1-27D6-4998-8915-99B68319047D}"/>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4121;p38">
                <a:extLst>
                  <a:ext uri="{FF2B5EF4-FFF2-40B4-BE49-F238E27FC236}">
                    <a16:creationId xmlns:a16="http://schemas.microsoft.com/office/drawing/2014/main" id="{DB669BE4-FCC4-4213-BA03-A0B6F1A3123B}"/>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6" name="Google Shape;4122;p38">
              <a:extLst>
                <a:ext uri="{FF2B5EF4-FFF2-40B4-BE49-F238E27FC236}">
                  <a16:creationId xmlns:a16="http://schemas.microsoft.com/office/drawing/2014/main" id="{97D8DB56-CE52-4AE5-84B2-5D8BCDC7C22A}"/>
                </a:ext>
              </a:extLst>
            </p:cNvPr>
            <p:cNvGrpSpPr/>
            <p:nvPr/>
          </p:nvGrpSpPr>
          <p:grpSpPr>
            <a:xfrm>
              <a:off x="3192597" y="3904144"/>
              <a:ext cx="664599" cy="467011"/>
              <a:chOff x="4973697" y="4720494"/>
              <a:chExt cx="664599" cy="467011"/>
            </a:xfrm>
          </p:grpSpPr>
          <p:sp>
            <p:nvSpPr>
              <p:cNvPr id="495" name="Google Shape;4123;p38">
                <a:extLst>
                  <a:ext uri="{FF2B5EF4-FFF2-40B4-BE49-F238E27FC236}">
                    <a16:creationId xmlns:a16="http://schemas.microsoft.com/office/drawing/2014/main" id="{711946E8-F328-4883-AA94-21B3A0B486B2}"/>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124;p38">
                <a:extLst>
                  <a:ext uri="{FF2B5EF4-FFF2-40B4-BE49-F238E27FC236}">
                    <a16:creationId xmlns:a16="http://schemas.microsoft.com/office/drawing/2014/main" id="{BD6C3B46-A606-483B-8593-FBB2091A307F}"/>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125;p38">
                <a:extLst>
                  <a:ext uri="{FF2B5EF4-FFF2-40B4-BE49-F238E27FC236}">
                    <a16:creationId xmlns:a16="http://schemas.microsoft.com/office/drawing/2014/main" id="{7816DFD9-B6B4-495D-954D-A733174E0CED}"/>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126;p38">
                <a:extLst>
                  <a:ext uri="{FF2B5EF4-FFF2-40B4-BE49-F238E27FC236}">
                    <a16:creationId xmlns:a16="http://schemas.microsoft.com/office/drawing/2014/main" id="{F08A40C1-117C-4C32-A3A9-246121EC9DA3}"/>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127;p38">
                <a:extLst>
                  <a:ext uri="{FF2B5EF4-FFF2-40B4-BE49-F238E27FC236}">
                    <a16:creationId xmlns:a16="http://schemas.microsoft.com/office/drawing/2014/main" id="{CF874779-3977-4ED0-8E11-B706F062EEA7}"/>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4128;p38">
                <a:extLst>
                  <a:ext uri="{FF2B5EF4-FFF2-40B4-BE49-F238E27FC236}">
                    <a16:creationId xmlns:a16="http://schemas.microsoft.com/office/drawing/2014/main" id="{930D8FA7-BF4C-4488-9137-A63CBDF40F40}"/>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4129;p38">
                <a:extLst>
                  <a:ext uri="{FF2B5EF4-FFF2-40B4-BE49-F238E27FC236}">
                    <a16:creationId xmlns:a16="http://schemas.microsoft.com/office/drawing/2014/main" id="{F8096C75-62A5-438A-A9DC-53BCD6AAB33C}"/>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4130;p38">
                <a:extLst>
                  <a:ext uri="{FF2B5EF4-FFF2-40B4-BE49-F238E27FC236}">
                    <a16:creationId xmlns:a16="http://schemas.microsoft.com/office/drawing/2014/main" id="{48076B66-ECB7-4AA1-8587-1449E32454F5}"/>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4131;p38">
                <a:extLst>
                  <a:ext uri="{FF2B5EF4-FFF2-40B4-BE49-F238E27FC236}">
                    <a16:creationId xmlns:a16="http://schemas.microsoft.com/office/drawing/2014/main" id="{41477FE2-D0B1-4482-ACAF-E7CE7DF22E91}"/>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4132;p38">
                <a:extLst>
                  <a:ext uri="{FF2B5EF4-FFF2-40B4-BE49-F238E27FC236}">
                    <a16:creationId xmlns:a16="http://schemas.microsoft.com/office/drawing/2014/main" id="{17A30254-4798-4DDE-9671-410DB428ED90}"/>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4133;p38">
                <a:extLst>
                  <a:ext uri="{FF2B5EF4-FFF2-40B4-BE49-F238E27FC236}">
                    <a16:creationId xmlns:a16="http://schemas.microsoft.com/office/drawing/2014/main" id="{F31142E0-1755-48F6-9B3D-8104239F57E4}"/>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4134;p38">
                <a:extLst>
                  <a:ext uri="{FF2B5EF4-FFF2-40B4-BE49-F238E27FC236}">
                    <a16:creationId xmlns:a16="http://schemas.microsoft.com/office/drawing/2014/main" id="{8092E0DF-FAA6-4FB1-8226-6D9BBFFE3A8E}"/>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4135;p38">
                <a:extLst>
                  <a:ext uri="{FF2B5EF4-FFF2-40B4-BE49-F238E27FC236}">
                    <a16:creationId xmlns:a16="http://schemas.microsoft.com/office/drawing/2014/main" id="{C6532942-5513-48B5-8D90-B1EFE6414D23}"/>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4136;p38">
                <a:extLst>
                  <a:ext uri="{FF2B5EF4-FFF2-40B4-BE49-F238E27FC236}">
                    <a16:creationId xmlns:a16="http://schemas.microsoft.com/office/drawing/2014/main" id="{5E48D712-032A-4FC2-88E0-965BAE4237F8}"/>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4137;p38">
                <a:extLst>
                  <a:ext uri="{FF2B5EF4-FFF2-40B4-BE49-F238E27FC236}">
                    <a16:creationId xmlns:a16="http://schemas.microsoft.com/office/drawing/2014/main" id="{7E14DB88-513A-4005-8872-907E1109370C}"/>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4138;p38">
                <a:extLst>
                  <a:ext uri="{FF2B5EF4-FFF2-40B4-BE49-F238E27FC236}">
                    <a16:creationId xmlns:a16="http://schemas.microsoft.com/office/drawing/2014/main" id="{5A45AB07-AFD1-4107-AE78-93920F48593A}"/>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7" name="Google Shape;4139;p38">
              <a:extLst>
                <a:ext uri="{FF2B5EF4-FFF2-40B4-BE49-F238E27FC236}">
                  <a16:creationId xmlns:a16="http://schemas.microsoft.com/office/drawing/2014/main" id="{28EB2A7F-3484-49A9-AB0A-AEAE7CD2C04D}"/>
                </a:ext>
              </a:extLst>
            </p:cNvPr>
            <p:cNvGrpSpPr/>
            <p:nvPr/>
          </p:nvGrpSpPr>
          <p:grpSpPr>
            <a:xfrm>
              <a:off x="3220919" y="3808894"/>
              <a:ext cx="664504" cy="467011"/>
              <a:chOff x="5002019" y="4625244"/>
              <a:chExt cx="664504" cy="467011"/>
            </a:xfrm>
          </p:grpSpPr>
          <p:sp>
            <p:nvSpPr>
              <p:cNvPr id="479" name="Google Shape;4140;p38">
                <a:extLst>
                  <a:ext uri="{FF2B5EF4-FFF2-40B4-BE49-F238E27FC236}">
                    <a16:creationId xmlns:a16="http://schemas.microsoft.com/office/drawing/2014/main" id="{B7BC700B-0744-4B15-9233-42EB3C56E56C}"/>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141;p38">
                <a:extLst>
                  <a:ext uri="{FF2B5EF4-FFF2-40B4-BE49-F238E27FC236}">
                    <a16:creationId xmlns:a16="http://schemas.microsoft.com/office/drawing/2014/main" id="{9FC9C99A-BF0B-492B-8894-AD1683DB760F}"/>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142;p38">
                <a:extLst>
                  <a:ext uri="{FF2B5EF4-FFF2-40B4-BE49-F238E27FC236}">
                    <a16:creationId xmlns:a16="http://schemas.microsoft.com/office/drawing/2014/main" id="{4749B2DC-7F13-4E9F-B4A1-B83C41CB4F38}"/>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143;p38">
                <a:extLst>
                  <a:ext uri="{FF2B5EF4-FFF2-40B4-BE49-F238E27FC236}">
                    <a16:creationId xmlns:a16="http://schemas.microsoft.com/office/drawing/2014/main" id="{4ACC75EA-1B67-4F1B-AA4F-D27079041FC1}"/>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144;p38">
                <a:extLst>
                  <a:ext uri="{FF2B5EF4-FFF2-40B4-BE49-F238E27FC236}">
                    <a16:creationId xmlns:a16="http://schemas.microsoft.com/office/drawing/2014/main" id="{D5F6544F-8E62-4A2A-A92C-63696C69A063}"/>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145;p38">
                <a:extLst>
                  <a:ext uri="{FF2B5EF4-FFF2-40B4-BE49-F238E27FC236}">
                    <a16:creationId xmlns:a16="http://schemas.microsoft.com/office/drawing/2014/main" id="{A397F8D0-D914-4CD0-9A50-2D054770B625}"/>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146;p38">
                <a:extLst>
                  <a:ext uri="{FF2B5EF4-FFF2-40B4-BE49-F238E27FC236}">
                    <a16:creationId xmlns:a16="http://schemas.microsoft.com/office/drawing/2014/main" id="{214FC49E-4602-46FD-9764-FEB2C36FA7E2}"/>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147;p38">
                <a:extLst>
                  <a:ext uri="{FF2B5EF4-FFF2-40B4-BE49-F238E27FC236}">
                    <a16:creationId xmlns:a16="http://schemas.microsoft.com/office/drawing/2014/main" id="{9027A1DD-993B-4143-971D-231FED044353}"/>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148;p38">
                <a:extLst>
                  <a:ext uri="{FF2B5EF4-FFF2-40B4-BE49-F238E27FC236}">
                    <a16:creationId xmlns:a16="http://schemas.microsoft.com/office/drawing/2014/main" id="{128C9102-08FE-4E81-A843-7BA1B6B0DC33}"/>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149;p38">
                <a:extLst>
                  <a:ext uri="{FF2B5EF4-FFF2-40B4-BE49-F238E27FC236}">
                    <a16:creationId xmlns:a16="http://schemas.microsoft.com/office/drawing/2014/main" id="{D43998AA-AB18-410A-BC00-2F8BEFF6D59D}"/>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150;p38">
                <a:extLst>
                  <a:ext uri="{FF2B5EF4-FFF2-40B4-BE49-F238E27FC236}">
                    <a16:creationId xmlns:a16="http://schemas.microsoft.com/office/drawing/2014/main" id="{4BFC5730-0663-4D3F-AA27-851612E7CD93}"/>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151;p38">
                <a:extLst>
                  <a:ext uri="{FF2B5EF4-FFF2-40B4-BE49-F238E27FC236}">
                    <a16:creationId xmlns:a16="http://schemas.microsoft.com/office/drawing/2014/main" id="{0EE9166C-A5E0-4B2D-8B64-A025101F87A2}"/>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152;p38">
                <a:extLst>
                  <a:ext uri="{FF2B5EF4-FFF2-40B4-BE49-F238E27FC236}">
                    <a16:creationId xmlns:a16="http://schemas.microsoft.com/office/drawing/2014/main" id="{290E5C6D-AA0A-4056-920A-341C25B81D47}"/>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153;p38">
                <a:extLst>
                  <a:ext uri="{FF2B5EF4-FFF2-40B4-BE49-F238E27FC236}">
                    <a16:creationId xmlns:a16="http://schemas.microsoft.com/office/drawing/2014/main" id="{325993D5-049D-41CE-933D-05C79D58C995}"/>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154;p38">
                <a:extLst>
                  <a:ext uri="{FF2B5EF4-FFF2-40B4-BE49-F238E27FC236}">
                    <a16:creationId xmlns:a16="http://schemas.microsoft.com/office/drawing/2014/main" id="{BF7F042F-840E-4F85-8513-AEA1A6CB2C9D}"/>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155;p38">
                <a:extLst>
                  <a:ext uri="{FF2B5EF4-FFF2-40B4-BE49-F238E27FC236}">
                    <a16:creationId xmlns:a16="http://schemas.microsoft.com/office/drawing/2014/main" id="{054C7BAE-242F-4CB0-ACA8-B0C7B37F1B47}"/>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8" name="Google Shape;4156;p38">
              <a:extLst>
                <a:ext uri="{FF2B5EF4-FFF2-40B4-BE49-F238E27FC236}">
                  <a16:creationId xmlns:a16="http://schemas.microsoft.com/office/drawing/2014/main" id="{13C2909A-F583-4283-8C62-A76E28E521B1}"/>
                </a:ext>
              </a:extLst>
            </p:cNvPr>
            <p:cNvGrpSpPr/>
            <p:nvPr/>
          </p:nvGrpSpPr>
          <p:grpSpPr>
            <a:xfrm>
              <a:off x="3200486" y="3710215"/>
              <a:ext cx="664598" cy="467011"/>
              <a:chOff x="4981586" y="4526565"/>
              <a:chExt cx="664598" cy="467011"/>
            </a:xfrm>
          </p:grpSpPr>
          <p:sp>
            <p:nvSpPr>
              <p:cNvPr id="463" name="Google Shape;4157;p38">
                <a:extLst>
                  <a:ext uri="{FF2B5EF4-FFF2-40B4-BE49-F238E27FC236}">
                    <a16:creationId xmlns:a16="http://schemas.microsoft.com/office/drawing/2014/main" id="{40058879-A319-4F5F-BFE9-EC4AF39A6D8A}"/>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158;p38">
                <a:extLst>
                  <a:ext uri="{FF2B5EF4-FFF2-40B4-BE49-F238E27FC236}">
                    <a16:creationId xmlns:a16="http://schemas.microsoft.com/office/drawing/2014/main" id="{A9865AE6-D702-41B7-BFE6-C6CA0EC68390}"/>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159;p38">
                <a:extLst>
                  <a:ext uri="{FF2B5EF4-FFF2-40B4-BE49-F238E27FC236}">
                    <a16:creationId xmlns:a16="http://schemas.microsoft.com/office/drawing/2014/main" id="{62CD4966-3A66-468B-843C-0BF8020C82AE}"/>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160;p38">
                <a:extLst>
                  <a:ext uri="{FF2B5EF4-FFF2-40B4-BE49-F238E27FC236}">
                    <a16:creationId xmlns:a16="http://schemas.microsoft.com/office/drawing/2014/main" id="{4C0B8924-6CAD-424B-AA31-6819F60ECA81}"/>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161;p38">
                <a:extLst>
                  <a:ext uri="{FF2B5EF4-FFF2-40B4-BE49-F238E27FC236}">
                    <a16:creationId xmlns:a16="http://schemas.microsoft.com/office/drawing/2014/main" id="{5A937304-CA7B-4EFC-84CE-EEC5EFE02018}"/>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162;p38">
                <a:extLst>
                  <a:ext uri="{FF2B5EF4-FFF2-40B4-BE49-F238E27FC236}">
                    <a16:creationId xmlns:a16="http://schemas.microsoft.com/office/drawing/2014/main" id="{93C52936-583C-473C-98DF-67BFEE728C8E}"/>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163;p38">
                <a:extLst>
                  <a:ext uri="{FF2B5EF4-FFF2-40B4-BE49-F238E27FC236}">
                    <a16:creationId xmlns:a16="http://schemas.microsoft.com/office/drawing/2014/main" id="{515262DE-9897-4C1F-AC70-3C9FD5211E75}"/>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164;p38">
                <a:extLst>
                  <a:ext uri="{FF2B5EF4-FFF2-40B4-BE49-F238E27FC236}">
                    <a16:creationId xmlns:a16="http://schemas.microsoft.com/office/drawing/2014/main" id="{BAB4A451-741B-4726-AB30-9B0C29E888D1}"/>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165;p38">
                <a:extLst>
                  <a:ext uri="{FF2B5EF4-FFF2-40B4-BE49-F238E27FC236}">
                    <a16:creationId xmlns:a16="http://schemas.microsoft.com/office/drawing/2014/main" id="{2697EB57-C3D9-4D75-AEA9-E7A20D3A5C11}"/>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166;p38">
                <a:extLst>
                  <a:ext uri="{FF2B5EF4-FFF2-40B4-BE49-F238E27FC236}">
                    <a16:creationId xmlns:a16="http://schemas.microsoft.com/office/drawing/2014/main" id="{6FD31622-3C5F-4AFD-89D6-D39519075E23}"/>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167;p38">
                <a:extLst>
                  <a:ext uri="{FF2B5EF4-FFF2-40B4-BE49-F238E27FC236}">
                    <a16:creationId xmlns:a16="http://schemas.microsoft.com/office/drawing/2014/main" id="{6465C942-69FD-4549-B9E3-90B04BFC86F3}"/>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168;p38">
                <a:extLst>
                  <a:ext uri="{FF2B5EF4-FFF2-40B4-BE49-F238E27FC236}">
                    <a16:creationId xmlns:a16="http://schemas.microsoft.com/office/drawing/2014/main" id="{3F88026B-26A8-4F4A-944C-64DE363DAAC0}"/>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169;p38">
                <a:extLst>
                  <a:ext uri="{FF2B5EF4-FFF2-40B4-BE49-F238E27FC236}">
                    <a16:creationId xmlns:a16="http://schemas.microsoft.com/office/drawing/2014/main" id="{FD770851-17D8-47C7-91C6-6E15E2F53DE4}"/>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170;p38">
                <a:extLst>
                  <a:ext uri="{FF2B5EF4-FFF2-40B4-BE49-F238E27FC236}">
                    <a16:creationId xmlns:a16="http://schemas.microsoft.com/office/drawing/2014/main" id="{B3509FAD-D5D3-4B0B-A07C-BC4C3C130391}"/>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171;p38">
                <a:extLst>
                  <a:ext uri="{FF2B5EF4-FFF2-40B4-BE49-F238E27FC236}">
                    <a16:creationId xmlns:a16="http://schemas.microsoft.com/office/drawing/2014/main" id="{2C90360A-8FC2-4B25-AE2C-A3FA619609FC}"/>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172;p38">
                <a:extLst>
                  <a:ext uri="{FF2B5EF4-FFF2-40B4-BE49-F238E27FC236}">
                    <a16:creationId xmlns:a16="http://schemas.microsoft.com/office/drawing/2014/main" id="{52915127-18DC-4223-933E-94AA202DECF8}"/>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9" name="Google Shape;4173;p38">
              <a:extLst>
                <a:ext uri="{FF2B5EF4-FFF2-40B4-BE49-F238E27FC236}">
                  <a16:creationId xmlns:a16="http://schemas.microsoft.com/office/drawing/2014/main" id="{FE34265A-D163-4272-80AD-F5A621290279}"/>
                </a:ext>
              </a:extLst>
            </p:cNvPr>
            <p:cNvGrpSpPr/>
            <p:nvPr/>
          </p:nvGrpSpPr>
          <p:grpSpPr>
            <a:xfrm>
              <a:off x="2181300" y="4477454"/>
              <a:ext cx="746806" cy="516445"/>
              <a:chOff x="3962400" y="5293804"/>
              <a:chExt cx="746806" cy="516445"/>
            </a:xfrm>
          </p:grpSpPr>
          <p:sp>
            <p:nvSpPr>
              <p:cNvPr id="446" name="Google Shape;4174;p38">
                <a:extLst>
                  <a:ext uri="{FF2B5EF4-FFF2-40B4-BE49-F238E27FC236}">
                    <a16:creationId xmlns:a16="http://schemas.microsoft.com/office/drawing/2014/main" id="{AC354938-1BE3-41B1-BAE3-1FC474AC9EC0}"/>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175;p38">
                <a:extLst>
                  <a:ext uri="{FF2B5EF4-FFF2-40B4-BE49-F238E27FC236}">
                    <a16:creationId xmlns:a16="http://schemas.microsoft.com/office/drawing/2014/main" id="{070314EA-F9D7-4659-B0D1-C9C67286FE3E}"/>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176;p38">
                <a:extLst>
                  <a:ext uri="{FF2B5EF4-FFF2-40B4-BE49-F238E27FC236}">
                    <a16:creationId xmlns:a16="http://schemas.microsoft.com/office/drawing/2014/main" id="{1280FB6B-52DE-489B-A53C-6321D1EDB88D}"/>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177;p38">
                <a:extLst>
                  <a:ext uri="{FF2B5EF4-FFF2-40B4-BE49-F238E27FC236}">
                    <a16:creationId xmlns:a16="http://schemas.microsoft.com/office/drawing/2014/main" id="{5F55C8A4-7C59-4555-AF44-225236F3A71A}"/>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178;p38">
                <a:extLst>
                  <a:ext uri="{FF2B5EF4-FFF2-40B4-BE49-F238E27FC236}">
                    <a16:creationId xmlns:a16="http://schemas.microsoft.com/office/drawing/2014/main" id="{F7CAD99A-A21F-4C4A-B113-05AEE548771C}"/>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179;p38">
                <a:extLst>
                  <a:ext uri="{FF2B5EF4-FFF2-40B4-BE49-F238E27FC236}">
                    <a16:creationId xmlns:a16="http://schemas.microsoft.com/office/drawing/2014/main" id="{258D3033-D277-4942-8A94-137BBA888ED2}"/>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180;p38">
                <a:extLst>
                  <a:ext uri="{FF2B5EF4-FFF2-40B4-BE49-F238E27FC236}">
                    <a16:creationId xmlns:a16="http://schemas.microsoft.com/office/drawing/2014/main" id="{2C2993F7-4F4C-4C1F-8399-C4C456AACFCA}"/>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181;p38">
                <a:extLst>
                  <a:ext uri="{FF2B5EF4-FFF2-40B4-BE49-F238E27FC236}">
                    <a16:creationId xmlns:a16="http://schemas.microsoft.com/office/drawing/2014/main" id="{3123613B-578A-4A7F-8AC8-3D4F39BF0ACD}"/>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182;p38">
                <a:extLst>
                  <a:ext uri="{FF2B5EF4-FFF2-40B4-BE49-F238E27FC236}">
                    <a16:creationId xmlns:a16="http://schemas.microsoft.com/office/drawing/2014/main" id="{ACBD9643-0913-44A6-B144-8C9D805B6FA3}"/>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183;p38">
                <a:extLst>
                  <a:ext uri="{FF2B5EF4-FFF2-40B4-BE49-F238E27FC236}">
                    <a16:creationId xmlns:a16="http://schemas.microsoft.com/office/drawing/2014/main" id="{47F04D97-8E7A-4760-A9C2-6415F35F664F}"/>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184;p38">
                <a:extLst>
                  <a:ext uri="{FF2B5EF4-FFF2-40B4-BE49-F238E27FC236}">
                    <a16:creationId xmlns:a16="http://schemas.microsoft.com/office/drawing/2014/main" id="{5DCB2480-5B63-4A60-87DB-8777FE58A94F}"/>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185;p38">
                <a:extLst>
                  <a:ext uri="{FF2B5EF4-FFF2-40B4-BE49-F238E27FC236}">
                    <a16:creationId xmlns:a16="http://schemas.microsoft.com/office/drawing/2014/main" id="{3E694A25-FC49-4284-914D-58F70BE1BA0B}"/>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186;p38">
                <a:extLst>
                  <a:ext uri="{FF2B5EF4-FFF2-40B4-BE49-F238E27FC236}">
                    <a16:creationId xmlns:a16="http://schemas.microsoft.com/office/drawing/2014/main" id="{06A718BC-AB1E-4A38-A0F5-AEFD0AFB8CA1}"/>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187;p38">
                <a:extLst>
                  <a:ext uri="{FF2B5EF4-FFF2-40B4-BE49-F238E27FC236}">
                    <a16:creationId xmlns:a16="http://schemas.microsoft.com/office/drawing/2014/main" id="{4E0F5083-2130-47B6-AE2C-A2AA51453D02}"/>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188;p38">
                <a:extLst>
                  <a:ext uri="{FF2B5EF4-FFF2-40B4-BE49-F238E27FC236}">
                    <a16:creationId xmlns:a16="http://schemas.microsoft.com/office/drawing/2014/main" id="{9C864084-6AED-4B7E-82BB-1F1E491E2009}"/>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189;p38">
                <a:extLst>
                  <a:ext uri="{FF2B5EF4-FFF2-40B4-BE49-F238E27FC236}">
                    <a16:creationId xmlns:a16="http://schemas.microsoft.com/office/drawing/2014/main" id="{B18A8E31-D5BE-4525-9ACD-6F0C8FEC1829}"/>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190;p38">
                <a:extLst>
                  <a:ext uri="{FF2B5EF4-FFF2-40B4-BE49-F238E27FC236}">
                    <a16:creationId xmlns:a16="http://schemas.microsoft.com/office/drawing/2014/main" id="{5A8DE883-D970-4297-A855-22FF81DB5105}"/>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0" name="Google Shape;4191;p38">
              <a:extLst>
                <a:ext uri="{FF2B5EF4-FFF2-40B4-BE49-F238E27FC236}">
                  <a16:creationId xmlns:a16="http://schemas.microsoft.com/office/drawing/2014/main" id="{14C5AD24-45D9-4B09-A27F-2B45CFFBA950}"/>
                </a:ext>
              </a:extLst>
            </p:cNvPr>
            <p:cNvGrpSpPr/>
            <p:nvPr/>
          </p:nvGrpSpPr>
          <p:grpSpPr>
            <a:xfrm>
              <a:off x="2290688" y="4374965"/>
              <a:ext cx="664599" cy="467010"/>
              <a:chOff x="4071788" y="5191315"/>
              <a:chExt cx="664599" cy="467010"/>
            </a:xfrm>
          </p:grpSpPr>
          <p:sp>
            <p:nvSpPr>
              <p:cNvPr id="430" name="Google Shape;4192;p38">
                <a:extLst>
                  <a:ext uri="{FF2B5EF4-FFF2-40B4-BE49-F238E27FC236}">
                    <a16:creationId xmlns:a16="http://schemas.microsoft.com/office/drawing/2014/main" id="{1B595725-46A1-408B-BBBA-7DFD1B40D219}"/>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193;p38">
                <a:extLst>
                  <a:ext uri="{FF2B5EF4-FFF2-40B4-BE49-F238E27FC236}">
                    <a16:creationId xmlns:a16="http://schemas.microsoft.com/office/drawing/2014/main" id="{207DC688-B80C-441E-84EF-EFA9CB2E3A5E}"/>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194;p38">
                <a:extLst>
                  <a:ext uri="{FF2B5EF4-FFF2-40B4-BE49-F238E27FC236}">
                    <a16:creationId xmlns:a16="http://schemas.microsoft.com/office/drawing/2014/main" id="{5D8203C4-DC6B-4B27-A37D-D6B337BB2231}"/>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195;p38">
                <a:extLst>
                  <a:ext uri="{FF2B5EF4-FFF2-40B4-BE49-F238E27FC236}">
                    <a16:creationId xmlns:a16="http://schemas.microsoft.com/office/drawing/2014/main" id="{D52AAE0A-5AC0-40EB-9851-ACCC62597DAA}"/>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196;p38">
                <a:extLst>
                  <a:ext uri="{FF2B5EF4-FFF2-40B4-BE49-F238E27FC236}">
                    <a16:creationId xmlns:a16="http://schemas.microsoft.com/office/drawing/2014/main" id="{A1E25011-AAA6-4C73-8CAF-030DD75F1810}"/>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197;p38">
                <a:extLst>
                  <a:ext uri="{FF2B5EF4-FFF2-40B4-BE49-F238E27FC236}">
                    <a16:creationId xmlns:a16="http://schemas.microsoft.com/office/drawing/2014/main" id="{6C08839D-86A1-4227-8B72-0A156459455F}"/>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198;p38">
                <a:extLst>
                  <a:ext uri="{FF2B5EF4-FFF2-40B4-BE49-F238E27FC236}">
                    <a16:creationId xmlns:a16="http://schemas.microsoft.com/office/drawing/2014/main" id="{82B3551A-FCCB-4830-BEA0-F1D536075D57}"/>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199;p38">
                <a:extLst>
                  <a:ext uri="{FF2B5EF4-FFF2-40B4-BE49-F238E27FC236}">
                    <a16:creationId xmlns:a16="http://schemas.microsoft.com/office/drawing/2014/main" id="{B4BA2A07-5910-4327-9B3E-AA78D45ED931}"/>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200;p38">
                <a:extLst>
                  <a:ext uri="{FF2B5EF4-FFF2-40B4-BE49-F238E27FC236}">
                    <a16:creationId xmlns:a16="http://schemas.microsoft.com/office/drawing/2014/main" id="{A2C8779E-A3B4-47D7-9029-BDADFA48F3AE}"/>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201;p38">
                <a:extLst>
                  <a:ext uri="{FF2B5EF4-FFF2-40B4-BE49-F238E27FC236}">
                    <a16:creationId xmlns:a16="http://schemas.microsoft.com/office/drawing/2014/main" id="{E0859D52-DCCC-4956-BE94-09FD191E6004}"/>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202;p38">
                <a:extLst>
                  <a:ext uri="{FF2B5EF4-FFF2-40B4-BE49-F238E27FC236}">
                    <a16:creationId xmlns:a16="http://schemas.microsoft.com/office/drawing/2014/main" id="{A7B3F875-262D-4C9F-9AB3-7EBBD304B2F0}"/>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203;p38">
                <a:extLst>
                  <a:ext uri="{FF2B5EF4-FFF2-40B4-BE49-F238E27FC236}">
                    <a16:creationId xmlns:a16="http://schemas.microsoft.com/office/drawing/2014/main" id="{3CDC1CFA-46C5-4C65-850D-B9A354D923D1}"/>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204;p38">
                <a:extLst>
                  <a:ext uri="{FF2B5EF4-FFF2-40B4-BE49-F238E27FC236}">
                    <a16:creationId xmlns:a16="http://schemas.microsoft.com/office/drawing/2014/main" id="{19103257-A2B6-4D22-8FDD-CFC94C33B856}"/>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205;p38">
                <a:extLst>
                  <a:ext uri="{FF2B5EF4-FFF2-40B4-BE49-F238E27FC236}">
                    <a16:creationId xmlns:a16="http://schemas.microsoft.com/office/drawing/2014/main" id="{AB1404BA-A7F0-41BA-AF5B-A45520CD3FE6}"/>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206;p38">
                <a:extLst>
                  <a:ext uri="{FF2B5EF4-FFF2-40B4-BE49-F238E27FC236}">
                    <a16:creationId xmlns:a16="http://schemas.microsoft.com/office/drawing/2014/main" id="{C81CE067-AA63-4DF7-89E7-D2A3A7C3048A}"/>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207;p38">
                <a:extLst>
                  <a:ext uri="{FF2B5EF4-FFF2-40B4-BE49-F238E27FC236}">
                    <a16:creationId xmlns:a16="http://schemas.microsoft.com/office/drawing/2014/main" id="{6FBD1769-EB07-42E8-958E-30462AC0F091}"/>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1" name="Google Shape;4208;p38">
              <a:extLst>
                <a:ext uri="{FF2B5EF4-FFF2-40B4-BE49-F238E27FC236}">
                  <a16:creationId xmlns:a16="http://schemas.microsoft.com/office/drawing/2014/main" id="{8D7BB5CA-106D-41F0-80F5-998E440C60C8}"/>
                </a:ext>
              </a:extLst>
            </p:cNvPr>
            <p:cNvGrpSpPr/>
            <p:nvPr/>
          </p:nvGrpSpPr>
          <p:grpSpPr>
            <a:xfrm>
              <a:off x="3915836" y="4477454"/>
              <a:ext cx="746806" cy="516445"/>
              <a:chOff x="5696936" y="5293804"/>
              <a:chExt cx="746806" cy="516445"/>
            </a:xfrm>
          </p:grpSpPr>
          <p:sp>
            <p:nvSpPr>
              <p:cNvPr id="413" name="Google Shape;4209;p38">
                <a:extLst>
                  <a:ext uri="{FF2B5EF4-FFF2-40B4-BE49-F238E27FC236}">
                    <a16:creationId xmlns:a16="http://schemas.microsoft.com/office/drawing/2014/main" id="{A085EF81-DB54-4C59-A2D6-8298A4C93A73}"/>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210;p38">
                <a:extLst>
                  <a:ext uri="{FF2B5EF4-FFF2-40B4-BE49-F238E27FC236}">
                    <a16:creationId xmlns:a16="http://schemas.microsoft.com/office/drawing/2014/main" id="{645CF390-0B43-479C-A5AB-1404562E7089}"/>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211;p38">
                <a:extLst>
                  <a:ext uri="{FF2B5EF4-FFF2-40B4-BE49-F238E27FC236}">
                    <a16:creationId xmlns:a16="http://schemas.microsoft.com/office/drawing/2014/main" id="{A75E2C82-DEE7-4B9D-B31B-30E1C1B34A63}"/>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212;p38">
                <a:extLst>
                  <a:ext uri="{FF2B5EF4-FFF2-40B4-BE49-F238E27FC236}">
                    <a16:creationId xmlns:a16="http://schemas.microsoft.com/office/drawing/2014/main" id="{2FE94705-470E-449F-82C0-DF860263944E}"/>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213;p38">
                <a:extLst>
                  <a:ext uri="{FF2B5EF4-FFF2-40B4-BE49-F238E27FC236}">
                    <a16:creationId xmlns:a16="http://schemas.microsoft.com/office/drawing/2014/main" id="{B2C6E27C-52EF-4D8C-9903-A867B4BCC54D}"/>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214;p38">
                <a:extLst>
                  <a:ext uri="{FF2B5EF4-FFF2-40B4-BE49-F238E27FC236}">
                    <a16:creationId xmlns:a16="http://schemas.microsoft.com/office/drawing/2014/main" id="{064DC416-CE5F-4D3B-8621-7E42F3BFB0E4}"/>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215;p38">
                <a:extLst>
                  <a:ext uri="{FF2B5EF4-FFF2-40B4-BE49-F238E27FC236}">
                    <a16:creationId xmlns:a16="http://schemas.microsoft.com/office/drawing/2014/main" id="{1BF9B1A7-59B8-4270-8657-6F22C17EA5B6}"/>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16;p38">
                <a:extLst>
                  <a:ext uri="{FF2B5EF4-FFF2-40B4-BE49-F238E27FC236}">
                    <a16:creationId xmlns:a16="http://schemas.microsoft.com/office/drawing/2014/main" id="{DC2BFE57-61F7-4624-97B9-FAE6E89FE1C8}"/>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7;p38">
                <a:extLst>
                  <a:ext uri="{FF2B5EF4-FFF2-40B4-BE49-F238E27FC236}">
                    <a16:creationId xmlns:a16="http://schemas.microsoft.com/office/drawing/2014/main" id="{54AE1EC0-4B00-45BB-8321-50F2F4A7AC16}"/>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18;p38">
                <a:extLst>
                  <a:ext uri="{FF2B5EF4-FFF2-40B4-BE49-F238E27FC236}">
                    <a16:creationId xmlns:a16="http://schemas.microsoft.com/office/drawing/2014/main" id="{4EAE03C7-37E0-4A1D-AD60-8EE72F37A50A}"/>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19;p38">
                <a:extLst>
                  <a:ext uri="{FF2B5EF4-FFF2-40B4-BE49-F238E27FC236}">
                    <a16:creationId xmlns:a16="http://schemas.microsoft.com/office/drawing/2014/main" id="{E883982B-25F7-4C2E-988F-D6C3AFDF6768}"/>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20;p38">
                <a:extLst>
                  <a:ext uri="{FF2B5EF4-FFF2-40B4-BE49-F238E27FC236}">
                    <a16:creationId xmlns:a16="http://schemas.microsoft.com/office/drawing/2014/main" id="{5C93A530-23C2-482C-9929-9126DFE7F8FC}"/>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21;p38">
                <a:extLst>
                  <a:ext uri="{FF2B5EF4-FFF2-40B4-BE49-F238E27FC236}">
                    <a16:creationId xmlns:a16="http://schemas.microsoft.com/office/drawing/2014/main" id="{2A7F55F1-DB29-4C7D-B7BC-EA37D3485420}"/>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22;p38">
                <a:extLst>
                  <a:ext uri="{FF2B5EF4-FFF2-40B4-BE49-F238E27FC236}">
                    <a16:creationId xmlns:a16="http://schemas.microsoft.com/office/drawing/2014/main" id="{63FA8BF7-1C2A-4A19-B38B-F43C1EB38A9D}"/>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23;p38">
                <a:extLst>
                  <a:ext uri="{FF2B5EF4-FFF2-40B4-BE49-F238E27FC236}">
                    <a16:creationId xmlns:a16="http://schemas.microsoft.com/office/drawing/2014/main" id="{10614961-E29A-4F89-90EE-43E669919E42}"/>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24;p38">
                <a:extLst>
                  <a:ext uri="{FF2B5EF4-FFF2-40B4-BE49-F238E27FC236}">
                    <a16:creationId xmlns:a16="http://schemas.microsoft.com/office/drawing/2014/main" id="{72199181-D890-4D29-8776-EA65F4244125}"/>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25;p38">
                <a:extLst>
                  <a:ext uri="{FF2B5EF4-FFF2-40B4-BE49-F238E27FC236}">
                    <a16:creationId xmlns:a16="http://schemas.microsoft.com/office/drawing/2014/main" id="{BC1CD85C-5448-4859-ADF9-E1890A033B7F}"/>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2" name="Google Shape;4226;p38">
              <a:extLst>
                <a:ext uri="{FF2B5EF4-FFF2-40B4-BE49-F238E27FC236}">
                  <a16:creationId xmlns:a16="http://schemas.microsoft.com/office/drawing/2014/main" id="{8E439A25-CCAE-46E2-ACAC-8ED841775B6B}"/>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4227;p38">
              <a:extLst>
                <a:ext uri="{FF2B5EF4-FFF2-40B4-BE49-F238E27FC236}">
                  <a16:creationId xmlns:a16="http://schemas.microsoft.com/office/drawing/2014/main" id="{2C953AA2-A49E-49F5-9F68-BAAC83500BB1}"/>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4228;p38">
              <a:extLst>
                <a:ext uri="{FF2B5EF4-FFF2-40B4-BE49-F238E27FC236}">
                  <a16:creationId xmlns:a16="http://schemas.microsoft.com/office/drawing/2014/main" id="{1C3A6976-120B-4433-86A9-3EB3F8B7C940}"/>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4229;p38">
              <a:extLst>
                <a:ext uri="{FF2B5EF4-FFF2-40B4-BE49-F238E27FC236}">
                  <a16:creationId xmlns:a16="http://schemas.microsoft.com/office/drawing/2014/main" id="{16D097B4-744A-4023-A2FF-37AC31FC5535}"/>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4230;p38">
              <a:extLst>
                <a:ext uri="{FF2B5EF4-FFF2-40B4-BE49-F238E27FC236}">
                  <a16:creationId xmlns:a16="http://schemas.microsoft.com/office/drawing/2014/main" id="{A52686C4-2604-4FB7-AC72-CF0EAF8C857A}"/>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4231;p38">
              <a:extLst>
                <a:ext uri="{FF2B5EF4-FFF2-40B4-BE49-F238E27FC236}">
                  <a16:creationId xmlns:a16="http://schemas.microsoft.com/office/drawing/2014/main" id="{9887E635-7A3C-47FD-87C5-0F1610094457}"/>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4232;p38">
              <a:extLst>
                <a:ext uri="{FF2B5EF4-FFF2-40B4-BE49-F238E27FC236}">
                  <a16:creationId xmlns:a16="http://schemas.microsoft.com/office/drawing/2014/main" id="{117603E7-3FC9-4FAA-9D1E-021AD7B54442}"/>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4233;p38">
              <a:extLst>
                <a:ext uri="{FF2B5EF4-FFF2-40B4-BE49-F238E27FC236}">
                  <a16:creationId xmlns:a16="http://schemas.microsoft.com/office/drawing/2014/main" id="{D0DD5E23-470E-4B07-88C5-D7FAC9359D2F}"/>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4234;p38">
              <a:extLst>
                <a:ext uri="{FF2B5EF4-FFF2-40B4-BE49-F238E27FC236}">
                  <a16:creationId xmlns:a16="http://schemas.microsoft.com/office/drawing/2014/main" id="{D241D642-E13E-4018-A624-63698ED760D5}"/>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4235;p38">
              <a:extLst>
                <a:ext uri="{FF2B5EF4-FFF2-40B4-BE49-F238E27FC236}">
                  <a16:creationId xmlns:a16="http://schemas.microsoft.com/office/drawing/2014/main" id="{F4B8B730-7172-4360-A0C7-3ECB040AE5BF}"/>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4236;p38">
              <a:extLst>
                <a:ext uri="{FF2B5EF4-FFF2-40B4-BE49-F238E27FC236}">
                  <a16:creationId xmlns:a16="http://schemas.microsoft.com/office/drawing/2014/main" id="{478E627D-21B6-46B8-A8CB-4FCAB5C4899E}"/>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4237;p38">
              <a:extLst>
                <a:ext uri="{FF2B5EF4-FFF2-40B4-BE49-F238E27FC236}">
                  <a16:creationId xmlns:a16="http://schemas.microsoft.com/office/drawing/2014/main" id="{695E9F23-E2CF-47CF-80D5-B0A481922752}"/>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4238;p38">
              <a:extLst>
                <a:ext uri="{FF2B5EF4-FFF2-40B4-BE49-F238E27FC236}">
                  <a16:creationId xmlns:a16="http://schemas.microsoft.com/office/drawing/2014/main" id="{4D3FB87F-6B13-4490-9973-B17CF55D2796}"/>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4239;p38">
              <a:extLst>
                <a:ext uri="{FF2B5EF4-FFF2-40B4-BE49-F238E27FC236}">
                  <a16:creationId xmlns:a16="http://schemas.microsoft.com/office/drawing/2014/main" id="{23771E87-AB1D-4C00-93C0-75CE0FB4EB3F}"/>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4240;p38">
              <a:extLst>
                <a:ext uri="{FF2B5EF4-FFF2-40B4-BE49-F238E27FC236}">
                  <a16:creationId xmlns:a16="http://schemas.microsoft.com/office/drawing/2014/main" id="{64D02DC9-B465-42D0-BECB-868FF0E832CD}"/>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4241;p38">
              <a:extLst>
                <a:ext uri="{FF2B5EF4-FFF2-40B4-BE49-F238E27FC236}">
                  <a16:creationId xmlns:a16="http://schemas.microsoft.com/office/drawing/2014/main" id="{860A1432-A166-4365-8773-6E4DF05B1795}"/>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4242;p38">
              <a:extLst>
                <a:ext uri="{FF2B5EF4-FFF2-40B4-BE49-F238E27FC236}">
                  <a16:creationId xmlns:a16="http://schemas.microsoft.com/office/drawing/2014/main" id="{90BAEFE7-11CE-4455-A671-9197705BAFEA}"/>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4243;p38">
              <a:extLst>
                <a:ext uri="{FF2B5EF4-FFF2-40B4-BE49-F238E27FC236}">
                  <a16:creationId xmlns:a16="http://schemas.microsoft.com/office/drawing/2014/main" id="{9BBC5B45-C9E0-4DD2-83E9-94F5A0717946}"/>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244;p38">
              <a:extLst>
                <a:ext uri="{FF2B5EF4-FFF2-40B4-BE49-F238E27FC236}">
                  <a16:creationId xmlns:a16="http://schemas.microsoft.com/office/drawing/2014/main" id="{9FAEDAC6-4BBA-489D-BC01-13D35818EAAE}"/>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245;p38">
              <a:extLst>
                <a:ext uri="{FF2B5EF4-FFF2-40B4-BE49-F238E27FC236}">
                  <a16:creationId xmlns:a16="http://schemas.microsoft.com/office/drawing/2014/main" id="{4358D3CC-B9EA-4345-A27A-2EEAEC33C761}"/>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246;p38">
              <a:extLst>
                <a:ext uri="{FF2B5EF4-FFF2-40B4-BE49-F238E27FC236}">
                  <a16:creationId xmlns:a16="http://schemas.microsoft.com/office/drawing/2014/main" id="{F80E8BD0-A8E6-4126-94D9-8238F9EC5E30}"/>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247;p38">
              <a:extLst>
                <a:ext uri="{FF2B5EF4-FFF2-40B4-BE49-F238E27FC236}">
                  <a16:creationId xmlns:a16="http://schemas.microsoft.com/office/drawing/2014/main" id="{24B22163-C64B-4648-9BBD-F317FC324286}"/>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248;p38">
              <a:extLst>
                <a:ext uri="{FF2B5EF4-FFF2-40B4-BE49-F238E27FC236}">
                  <a16:creationId xmlns:a16="http://schemas.microsoft.com/office/drawing/2014/main" id="{53D76869-BB5E-4588-9532-5E557586753F}"/>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249;p38">
              <a:extLst>
                <a:ext uri="{FF2B5EF4-FFF2-40B4-BE49-F238E27FC236}">
                  <a16:creationId xmlns:a16="http://schemas.microsoft.com/office/drawing/2014/main" id="{0BD9264E-9C39-4F39-9C52-743131FDCFCB}"/>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250;p38">
              <a:extLst>
                <a:ext uri="{FF2B5EF4-FFF2-40B4-BE49-F238E27FC236}">
                  <a16:creationId xmlns:a16="http://schemas.microsoft.com/office/drawing/2014/main" id="{F3A8522A-9242-44B2-898B-694CFB5A984C}"/>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251;p38">
              <a:extLst>
                <a:ext uri="{FF2B5EF4-FFF2-40B4-BE49-F238E27FC236}">
                  <a16:creationId xmlns:a16="http://schemas.microsoft.com/office/drawing/2014/main" id="{019EA1F0-435B-4B30-B370-2334513E7C0F}"/>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252;p38">
              <a:extLst>
                <a:ext uri="{FF2B5EF4-FFF2-40B4-BE49-F238E27FC236}">
                  <a16:creationId xmlns:a16="http://schemas.microsoft.com/office/drawing/2014/main" id="{9DA81E2C-1580-4638-9ED2-2A3524754365}"/>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253;p38">
              <a:extLst>
                <a:ext uri="{FF2B5EF4-FFF2-40B4-BE49-F238E27FC236}">
                  <a16:creationId xmlns:a16="http://schemas.microsoft.com/office/drawing/2014/main" id="{B8474447-823D-4119-9E96-285B8630436D}"/>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254;p38">
              <a:extLst>
                <a:ext uri="{FF2B5EF4-FFF2-40B4-BE49-F238E27FC236}">
                  <a16:creationId xmlns:a16="http://schemas.microsoft.com/office/drawing/2014/main" id="{009D6E89-39C9-4E21-806F-4245E7915FF9}"/>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255;p38">
              <a:extLst>
                <a:ext uri="{FF2B5EF4-FFF2-40B4-BE49-F238E27FC236}">
                  <a16:creationId xmlns:a16="http://schemas.microsoft.com/office/drawing/2014/main" id="{9BAA5374-4F20-45BE-9590-23ACF56C97BD}"/>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4" name="Google Shape;3908;p38">
            <a:extLst>
              <a:ext uri="{FF2B5EF4-FFF2-40B4-BE49-F238E27FC236}">
                <a16:creationId xmlns:a16="http://schemas.microsoft.com/office/drawing/2014/main" id="{5C13AEE1-0EF7-4BB5-BAE1-AC3EE7F3F057}"/>
              </a:ext>
            </a:extLst>
          </p:cNvPr>
          <p:cNvGrpSpPr/>
          <p:nvPr/>
        </p:nvGrpSpPr>
        <p:grpSpPr>
          <a:xfrm>
            <a:off x="6751941" y="2946620"/>
            <a:ext cx="2215348" cy="1983252"/>
            <a:chOff x="2183550" y="65875"/>
            <a:chExt cx="4483981" cy="4807045"/>
          </a:xfrm>
        </p:grpSpPr>
        <p:sp>
          <p:nvSpPr>
            <p:cNvPr id="545" name="Google Shape;3909;p38">
              <a:extLst>
                <a:ext uri="{FF2B5EF4-FFF2-40B4-BE49-F238E27FC236}">
                  <a16:creationId xmlns:a16="http://schemas.microsoft.com/office/drawing/2014/main" id="{E1A1FE2B-9117-4E59-8B19-16FB55C1F127}"/>
                </a:ext>
              </a:extLst>
            </p:cNvPr>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3910;p38">
              <a:extLst>
                <a:ext uri="{FF2B5EF4-FFF2-40B4-BE49-F238E27FC236}">
                  <a16:creationId xmlns:a16="http://schemas.microsoft.com/office/drawing/2014/main" id="{B38A3F44-5734-4FFD-B743-0F61B9F59694}"/>
                </a:ext>
              </a:extLst>
            </p:cNvPr>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3911;p38">
              <a:extLst>
                <a:ext uri="{FF2B5EF4-FFF2-40B4-BE49-F238E27FC236}">
                  <a16:creationId xmlns:a16="http://schemas.microsoft.com/office/drawing/2014/main" id="{99399D92-ED87-401F-B3E1-8EF7C11016F5}"/>
                </a:ext>
              </a:extLst>
            </p:cNvPr>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3912;p38">
              <a:extLst>
                <a:ext uri="{FF2B5EF4-FFF2-40B4-BE49-F238E27FC236}">
                  <a16:creationId xmlns:a16="http://schemas.microsoft.com/office/drawing/2014/main" id="{88EB7DCD-243D-476F-A0E3-7667B4ED8CF1}"/>
                </a:ext>
              </a:extLst>
            </p:cNvPr>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3913;p38">
              <a:extLst>
                <a:ext uri="{FF2B5EF4-FFF2-40B4-BE49-F238E27FC236}">
                  <a16:creationId xmlns:a16="http://schemas.microsoft.com/office/drawing/2014/main" id="{15B38815-5AF9-4356-94E3-614A5598A367}"/>
                </a:ext>
              </a:extLst>
            </p:cNvPr>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3914;p38">
              <a:extLst>
                <a:ext uri="{FF2B5EF4-FFF2-40B4-BE49-F238E27FC236}">
                  <a16:creationId xmlns:a16="http://schemas.microsoft.com/office/drawing/2014/main" id="{CB53E58A-80F6-40EC-A789-70A2C0DA28CA}"/>
                </a:ext>
              </a:extLst>
            </p:cNvPr>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3915;p38">
              <a:extLst>
                <a:ext uri="{FF2B5EF4-FFF2-40B4-BE49-F238E27FC236}">
                  <a16:creationId xmlns:a16="http://schemas.microsoft.com/office/drawing/2014/main" id="{C0589CD7-6886-48AC-9990-10478A65CB64}"/>
                </a:ext>
              </a:extLst>
            </p:cNvPr>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3916;p38">
              <a:extLst>
                <a:ext uri="{FF2B5EF4-FFF2-40B4-BE49-F238E27FC236}">
                  <a16:creationId xmlns:a16="http://schemas.microsoft.com/office/drawing/2014/main" id="{FC690DA0-9996-4935-8997-A387E00E0FF4}"/>
                </a:ext>
              </a:extLst>
            </p:cNvPr>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3917;p38">
              <a:extLst>
                <a:ext uri="{FF2B5EF4-FFF2-40B4-BE49-F238E27FC236}">
                  <a16:creationId xmlns:a16="http://schemas.microsoft.com/office/drawing/2014/main" id="{644D159D-F965-4C27-89D4-5DEDEE1DC1F9}"/>
                </a:ext>
              </a:extLst>
            </p:cNvPr>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3918;p38">
              <a:extLst>
                <a:ext uri="{FF2B5EF4-FFF2-40B4-BE49-F238E27FC236}">
                  <a16:creationId xmlns:a16="http://schemas.microsoft.com/office/drawing/2014/main" id="{887C1916-EAAE-4C4B-9700-41B3A737D8A9}"/>
                </a:ext>
              </a:extLst>
            </p:cNvPr>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3919;p38">
              <a:extLst>
                <a:ext uri="{FF2B5EF4-FFF2-40B4-BE49-F238E27FC236}">
                  <a16:creationId xmlns:a16="http://schemas.microsoft.com/office/drawing/2014/main" id="{E319C310-EE05-4A77-A377-304A72F39B9C}"/>
                </a:ext>
              </a:extLst>
            </p:cNvPr>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3920;p38">
              <a:extLst>
                <a:ext uri="{FF2B5EF4-FFF2-40B4-BE49-F238E27FC236}">
                  <a16:creationId xmlns:a16="http://schemas.microsoft.com/office/drawing/2014/main" id="{66375938-CB0D-4D00-BBA6-4A594ED37767}"/>
                </a:ext>
              </a:extLst>
            </p:cNvPr>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3921;p38">
              <a:extLst>
                <a:ext uri="{FF2B5EF4-FFF2-40B4-BE49-F238E27FC236}">
                  <a16:creationId xmlns:a16="http://schemas.microsoft.com/office/drawing/2014/main" id="{D4F78A29-E612-4577-88B7-52B821B5A2BE}"/>
                </a:ext>
              </a:extLst>
            </p:cNvPr>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3922;p38">
              <a:extLst>
                <a:ext uri="{FF2B5EF4-FFF2-40B4-BE49-F238E27FC236}">
                  <a16:creationId xmlns:a16="http://schemas.microsoft.com/office/drawing/2014/main" id="{A1A4E8BF-6525-432C-AF59-BF2BCD250925}"/>
                </a:ext>
              </a:extLst>
            </p:cNvPr>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3923;p38">
              <a:extLst>
                <a:ext uri="{FF2B5EF4-FFF2-40B4-BE49-F238E27FC236}">
                  <a16:creationId xmlns:a16="http://schemas.microsoft.com/office/drawing/2014/main" id="{0C2B35CC-21AF-4916-8BAD-5111C8C3906B}"/>
                </a:ext>
              </a:extLst>
            </p:cNvPr>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3924;p38">
              <a:extLst>
                <a:ext uri="{FF2B5EF4-FFF2-40B4-BE49-F238E27FC236}">
                  <a16:creationId xmlns:a16="http://schemas.microsoft.com/office/drawing/2014/main" id="{084590C8-5A44-41F5-9E5A-6BC0F8A9FE7C}"/>
                </a:ext>
              </a:extLst>
            </p:cNvPr>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3925;p38">
              <a:extLst>
                <a:ext uri="{FF2B5EF4-FFF2-40B4-BE49-F238E27FC236}">
                  <a16:creationId xmlns:a16="http://schemas.microsoft.com/office/drawing/2014/main" id="{C9BA7018-CCA7-4848-BFE5-2DFFB50F949B}"/>
                </a:ext>
              </a:extLst>
            </p:cNvPr>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3926;p38">
              <a:extLst>
                <a:ext uri="{FF2B5EF4-FFF2-40B4-BE49-F238E27FC236}">
                  <a16:creationId xmlns:a16="http://schemas.microsoft.com/office/drawing/2014/main" id="{4C06BC6E-82EF-41FC-9F7A-77B408C12BBE}"/>
                </a:ext>
              </a:extLst>
            </p:cNvPr>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3927;p38">
              <a:extLst>
                <a:ext uri="{FF2B5EF4-FFF2-40B4-BE49-F238E27FC236}">
                  <a16:creationId xmlns:a16="http://schemas.microsoft.com/office/drawing/2014/main" id="{FE4FBA3C-35BD-4C60-8766-0B370CA6C441}"/>
                </a:ext>
              </a:extLst>
            </p:cNvPr>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3928;p38">
              <a:extLst>
                <a:ext uri="{FF2B5EF4-FFF2-40B4-BE49-F238E27FC236}">
                  <a16:creationId xmlns:a16="http://schemas.microsoft.com/office/drawing/2014/main" id="{1C81DB7C-3461-4817-8FFA-6BF24D56ADF6}"/>
                </a:ext>
              </a:extLst>
            </p:cNvPr>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3929;p38">
              <a:extLst>
                <a:ext uri="{FF2B5EF4-FFF2-40B4-BE49-F238E27FC236}">
                  <a16:creationId xmlns:a16="http://schemas.microsoft.com/office/drawing/2014/main" id="{CA23427A-E2E9-4969-B481-288B59460188}"/>
                </a:ext>
              </a:extLst>
            </p:cNvPr>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3930;p38">
              <a:extLst>
                <a:ext uri="{FF2B5EF4-FFF2-40B4-BE49-F238E27FC236}">
                  <a16:creationId xmlns:a16="http://schemas.microsoft.com/office/drawing/2014/main" id="{4159DF06-8459-41B8-9C7F-43A286E002B8}"/>
                </a:ext>
              </a:extLst>
            </p:cNvPr>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7" name="Google Shape;3931;p38">
              <a:extLst>
                <a:ext uri="{FF2B5EF4-FFF2-40B4-BE49-F238E27FC236}">
                  <a16:creationId xmlns:a16="http://schemas.microsoft.com/office/drawing/2014/main" id="{71ECE065-83B7-4106-B725-B7BEC7F83ED3}"/>
                </a:ext>
              </a:extLst>
            </p:cNvPr>
            <p:cNvGrpSpPr/>
            <p:nvPr/>
          </p:nvGrpSpPr>
          <p:grpSpPr>
            <a:xfrm>
              <a:off x="2428704" y="3970322"/>
              <a:ext cx="350131" cy="370523"/>
              <a:chOff x="4512354" y="4952197"/>
              <a:chExt cx="350131" cy="370523"/>
            </a:xfrm>
          </p:grpSpPr>
          <p:grpSp>
            <p:nvGrpSpPr>
              <p:cNvPr id="603" name="Google Shape;3932;p38">
                <a:extLst>
                  <a:ext uri="{FF2B5EF4-FFF2-40B4-BE49-F238E27FC236}">
                    <a16:creationId xmlns:a16="http://schemas.microsoft.com/office/drawing/2014/main" id="{6CB202F0-85B3-46F1-B329-2C2AE1995DE2}"/>
                  </a:ext>
                </a:extLst>
              </p:cNvPr>
              <p:cNvGrpSpPr/>
              <p:nvPr/>
            </p:nvGrpSpPr>
            <p:grpSpPr>
              <a:xfrm>
                <a:off x="4512354" y="5116449"/>
                <a:ext cx="343196" cy="206271"/>
                <a:chOff x="4512354" y="5116449"/>
                <a:chExt cx="343196" cy="206271"/>
              </a:xfrm>
            </p:grpSpPr>
            <p:sp>
              <p:nvSpPr>
                <p:cNvPr id="614" name="Google Shape;3933;p38">
                  <a:extLst>
                    <a:ext uri="{FF2B5EF4-FFF2-40B4-BE49-F238E27FC236}">
                      <a16:creationId xmlns:a16="http://schemas.microsoft.com/office/drawing/2014/main" id="{98284A01-E522-472D-AC20-CA6186927C5A}"/>
                    </a:ext>
                  </a:extLst>
                </p:cNvPr>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3934;p38">
                  <a:extLst>
                    <a:ext uri="{FF2B5EF4-FFF2-40B4-BE49-F238E27FC236}">
                      <a16:creationId xmlns:a16="http://schemas.microsoft.com/office/drawing/2014/main" id="{89EC2F9A-2C28-4C9E-9FA3-4B0F866C6E09}"/>
                    </a:ext>
                  </a:extLst>
                </p:cNvPr>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3935;p38">
                  <a:extLst>
                    <a:ext uri="{FF2B5EF4-FFF2-40B4-BE49-F238E27FC236}">
                      <a16:creationId xmlns:a16="http://schemas.microsoft.com/office/drawing/2014/main" id="{148808BB-C77D-4069-BA50-876776C35D27}"/>
                    </a:ext>
                  </a:extLst>
                </p:cNvPr>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17" name="Google Shape;3936;p38">
                  <a:extLst>
                    <a:ext uri="{FF2B5EF4-FFF2-40B4-BE49-F238E27FC236}">
                      <a16:creationId xmlns:a16="http://schemas.microsoft.com/office/drawing/2014/main" id="{53E1B844-0857-4D66-BA9D-80BE2F2C53AA}"/>
                    </a:ext>
                  </a:extLst>
                </p:cNvPr>
                <p:cNvGrpSpPr/>
                <p:nvPr/>
              </p:nvGrpSpPr>
              <p:grpSpPr>
                <a:xfrm>
                  <a:off x="4592868" y="5212556"/>
                  <a:ext cx="96807" cy="56007"/>
                  <a:chOff x="4592868" y="5212556"/>
                  <a:chExt cx="96807" cy="56007"/>
                </a:xfrm>
              </p:grpSpPr>
              <p:sp>
                <p:nvSpPr>
                  <p:cNvPr id="682" name="Google Shape;3937;p38">
                    <a:extLst>
                      <a:ext uri="{FF2B5EF4-FFF2-40B4-BE49-F238E27FC236}">
                        <a16:creationId xmlns:a16="http://schemas.microsoft.com/office/drawing/2014/main" id="{D7722DA3-44F0-4143-9F80-59CE45860A3E}"/>
                      </a:ext>
                    </a:extLst>
                  </p:cNvPr>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3938;p38">
                    <a:extLst>
                      <a:ext uri="{FF2B5EF4-FFF2-40B4-BE49-F238E27FC236}">
                        <a16:creationId xmlns:a16="http://schemas.microsoft.com/office/drawing/2014/main" id="{DFE2BD23-826D-4D3F-BA65-F251E6932232}"/>
                      </a:ext>
                    </a:extLst>
                  </p:cNvPr>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8" name="Google Shape;3939;p38">
                  <a:extLst>
                    <a:ext uri="{FF2B5EF4-FFF2-40B4-BE49-F238E27FC236}">
                      <a16:creationId xmlns:a16="http://schemas.microsoft.com/office/drawing/2014/main" id="{CFF51DB0-4936-4152-AD89-DCD5971D7D2A}"/>
                    </a:ext>
                  </a:extLst>
                </p:cNvPr>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3940;p38">
                  <a:extLst>
                    <a:ext uri="{FF2B5EF4-FFF2-40B4-BE49-F238E27FC236}">
                      <a16:creationId xmlns:a16="http://schemas.microsoft.com/office/drawing/2014/main" id="{0AB4C551-8CE4-48E0-9352-1744C9F1516D}"/>
                    </a:ext>
                  </a:extLst>
                </p:cNvPr>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3941;p38">
                  <a:extLst>
                    <a:ext uri="{FF2B5EF4-FFF2-40B4-BE49-F238E27FC236}">
                      <a16:creationId xmlns:a16="http://schemas.microsoft.com/office/drawing/2014/main" id="{664C4916-2145-4640-9365-4AD637C64360}"/>
                    </a:ext>
                  </a:extLst>
                </p:cNvPr>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3942;p38">
                  <a:extLst>
                    <a:ext uri="{FF2B5EF4-FFF2-40B4-BE49-F238E27FC236}">
                      <a16:creationId xmlns:a16="http://schemas.microsoft.com/office/drawing/2014/main" id="{67F01F03-7761-4C22-AFF5-A2AFAAC51F7C}"/>
                    </a:ext>
                  </a:extLst>
                </p:cNvPr>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3943;p38">
                  <a:extLst>
                    <a:ext uri="{FF2B5EF4-FFF2-40B4-BE49-F238E27FC236}">
                      <a16:creationId xmlns:a16="http://schemas.microsoft.com/office/drawing/2014/main" id="{4E555A27-721D-4E1C-8DD0-F02DFEA87987}"/>
                    </a:ext>
                  </a:extLst>
                </p:cNvPr>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3944;p38">
                  <a:extLst>
                    <a:ext uri="{FF2B5EF4-FFF2-40B4-BE49-F238E27FC236}">
                      <a16:creationId xmlns:a16="http://schemas.microsoft.com/office/drawing/2014/main" id="{7B0BFD6F-DB0B-417D-85B0-24875972AE42}"/>
                    </a:ext>
                  </a:extLst>
                </p:cNvPr>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3945;p38">
                  <a:extLst>
                    <a:ext uri="{FF2B5EF4-FFF2-40B4-BE49-F238E27FC236}">
                      <a16:creationId xmlns:a16="http://schemas.microsoft.com/office/drawing/2014/main" id="{3212D523-4915-4BDF-BF28-86172793E10F}"/>
                    </a:ext>
                  </a:extLst>
                </p:cNvPr>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3946;p38">
                  <a:extLst>
                    <a:ext uri="{FF2B5EF4-FFF2-40B4-BE49-F238E27FC236}">
                      <a16:creationId xmlns:a16="http://schemas.microsoft.com/office/drawing/2014/main" id="{0A372365-352F-4441-9B03-9F58A44E5E28}"/>
                    </a:ext>
                  </a:extLst>
                </p:cNvPr>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3947;p38">
                  <a:extLst>
                    <a:ext uri="{FF2B5EF4-FFF2-40B4-BE49-F238E27FC236}">
                      <a16:creationId xmlns:a16="http://schemas.microsoft.com/office/drawing/2014/main" id="{35ED39FD-D8A3-432E-B338-DADCBAC45115}"/>
                    </a:ext>
                  </a:extLst>
                </p:cNvPr>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3948;p38">
                  <a:extLst>
                    <a:ext uri="{FF2B5EF4-FFF2-40B4-BE49-F238E27FC236}">
                      <a16:creationId xmlns:a16="http://schemas.microsoft.com/office/drawing/2014/main" id="{5E1B2A39-EFAC-4B5F-8068-C4DF7AD8EDCB}"/>
                    </a:ext>
                  </a:extLst>
                </p:cNvPr>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3949;p38">
                  <a:extLst>
                    <a:ext uri="{FF2B5EF4-FFF2-40B4-BE49-F238E27FC236}">
                      <a16:creationId xmlns:a16="http://schemas.microsoft.com/office/drawing/2014/main" id="{0B751882-8D6D-43D9-A027-6A4A05C11742}"/>
                    </a:ext>
                  </a:extLst>
                </p:cNvPr>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3950;p38">
                  <a:extLst>
                    <a:ext uri="{FF2B5EF4-FFF2-40B4-BE49-F238E27FC236}">
                      <a16:creationId xmlns:a16="http://schemas.microsoft.com/office/drawing/2014/main" id="{E9D3AE40-BC2D-4B3E-9EB0-4F9E7CF1AB27}"/>
                    </a:ext>
                  </a:extLst>
                </p:cNvPr>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3951;p38">
                  <a:extLst>
                    <a:ext uri="{FF2B5EF4-FFF2-40B4-BE49-F238E27FC236}">
                      <a16:creationId xmlns:a16="http://schemas.microsoft.com/office/drawing/2014/main" id="{C34E4661-CB2C-476C-96DD-5606633DE7E8}"/>
                    </a:ext>
                  </a:extLst>
                </p:cNvPr>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3952;p38">
                  <a:extLst>
                    <a:ext uri="{FF2B5EF4-FFF2-40B4-BE49-F238E27FC236}">
                      <a16:creationId xmlns:a16="http://schemas.microsoft.com/office/drawing/2014/main" id="{2130D676-52F4-46C0-96E6-D8E4208D61EA}"/>
                    </a:ext>
                  </a:extLst>
                </p:cNvPr>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3953;p38">
                  <a:extLst>
                    <a:ext uri="{FF2B5EF4-FFF2-40B4-BE49-F238E27FC236}">
                      <a16:creationId xmlns:a16="http://schemas.microsoft.com/office/drawing/2014/main" id="{89644853-1C9D-4F7F-9A20-E0CAB1F79E79}"/>
                    </a:ext>
                  </a:extLst>
                </p:cNvPr>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3954;p38">
                  <a:extLst>
                    <a:ext uri="{FF2B5EF4-FFF2-40B4-BE49-F238E27FC236}">
                      <a16:creationId xmlns:a16="http://schemas.microsoft.com/office/drawing/2014/main" id="{AFA1C64D-6B1E-40D9-B5D9-6AE2E750AE51}"/>
                    </a:ext>
                  </a:extLst>
                </p:cNvPr>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3955;p38">
                  <a:extLst>
                    <a:ext uri="{FF2B5EF4-FFF2-40B4-BE49-F238E27FC236}">
                      <a16:creationId xmlns:a16="http://schemas.microsoft.com/office/drawing/2014/main" id="{CCD5B271-D65F-4A39-B000-5140BE8822BD}"/>
                    </a:ext>
                  </a:extLst>
                </p:cNvPr>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3956;p38">
                  <a:extLst>
                    <a:ext uri="{FF2B5EF4-FFF2-40B4-BE49-F238E27FC236}">
                      <a16:creationId xmlns:a16="http://schemas.microsoft.com/office/drawing/2014/main" id="{B50E9C04-C540-4A54-8FA7-E5E7BA045776}"/>
                    </a:ext>
                  </a:extLst>
                </p:cNvPr>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3957;p38">
                  <a:extLst>
                    <a:ext uri="{FF2B5EF4-FFF2-40B4-BE49-F238E27FC236}">
                      <a16:creationId xmlns:a16="http://schemas.microsoft.com/office/drawing/2014/main" id="{5907986A-97DD-4FC6-8022-A00827C5DCC3}"/>
                    </a:ext>
                  </a:extLst>
                </p:cNvPr>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3958;p38">
                  <a:extLst>
                    <a:ext uri="{FF2B5EF4-FFF2-40B4-BE49-F238E27FC236}">
                      <a16:creationId xmlns:a16="http://schemas.microsoft.com/office/drawing/2014/main" id="{6670A856-420B-4FB6-9C51-1BF99BA9C4F9}"/>
                    </a:ext>
                  </a:extLst>
                </p:cNvPr>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3959;p38">
                  <a:extLst>
                    <a:ext uri="{FF2B5EF4-FFF2-40B4-BE49-F238E27FC236}">
                      <a16:creationId xmlns:a16="http://schemas.microsoft.com/office/drawing/2014/main" id="{C00CAD0E-7DBC-4F23-BC04-408D50132D27}"/>
                    </a:ext>
                  </a:extLst>
                </p:cNvPr>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3960;p38">
                  <a:extLst>
                    <a:ext uri="{FF2B5EF4-FFF2-40B4-BE49-F238E27FC236}">
                      <a16:creationId xmlns:a16="http://schemas.microsoft.com/office/drawing/2014/main" id="{FD7D08DE-5B9A-494E-AEA3-E3DF7C03EC4A}"/>
                    </a:ext>
                  </a:extLst>
                </p:cNvPr>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3961;p38">
                  <a:extLst>
                    <a:ext uri="{FF2B5EF4-FFF2-40B4-BE49-F238E27FC236}">
                      <a16:creationId xmlns:a16="http://schemas.microsoft.com/office/drawing/2014/main" id="{259148A7-79F3-4539-B714-D90069A280F7}"/>
                    </a:ext>
                  </a:extLst>
                </p:cNvPr>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3962;p38">
                  <a:extLst>
                    <a:ext uri="{FF2B5EF4-FFF2-40B4-BE49-F238E27FC236}">
                      <a16:creationId xmlns:a16="http://schemas.microsoft.com/office/drawing/2014/main" id="{D982AC9D-5887-42FC-9133-BC3E2D402119}"/>
                    </a:ext>
                  </a:extLst>
                </p:cNvPr>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3963;p38">
                  <a:extLst>
                    <a:ext uri="{FF2B5EF4-FFF2-40B4-BE49-F238E27FC236}">
                      <a16:creationId xmlns:a16="http://schemas.microsoft.com/office/drawing/2014/main" id="{2818AEBC-B30D-462C-ADB7-CAE7B0A6B903}"/>
                    </a:ext>
                  </a:extLst>
                </p:cNvPr>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3964;p38">
                  <a:extLst>
                    <a:ext uri="{FF2B5EF4-FFF2-40B4-BE49-F238E27FC236}">
                      <a16:creationId xmlns:a16="http://schemas.microsoft.com/office/drawing/2014/main" id="{2A1E351C-4CE9-448C-87ED-35C9AE65A32C}"/>
                    </a:ext>
                  </a:extLst>
                </p:cNvPr>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3965;p38">
                  <a:extLst>
                    <a:ext uri="{FF2B5EF4-FFF2-40B4-BE49-F238E27FC236}">
                      <a16:creationId xmlns:a16="http://schemas.microsoft.com/office/drawing/2014/main" id="{81F0393A-EFCD-4BB0-8752-FB7BBBE0C5F4}"/>
                    </a:ext>
                  </a:extLst>
                </p:cNvPr>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3966;p38">
                  <a:extLst>
                    <a:ext uri="{FF2B5EF4-FFF2-40B4-BE49-F238E27FC236}">
                      <a16:creationId xmlns:a16="http://schemas.microsoft.com/office/drawing/2014/main" id="{7EFABC36-DBA2-4524-87D5-AD7ED157878C}"/>
                    </a:ext>
                  </a:extLst>
                </p:cNvPr>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3967;p38">
                  <a:extLst>
                    <a:ext uri="{FF2B5EF4-FFF2-40B4-BE49-F238E27FC236}">
                      <a16:creationId xmlns:a16="http://schemas.microsoft.com/office/drawing/2014/main" id="{42325228-0AB4-431B-9749-599009D6CA61}"/>
                    </a:ext>
                  </a:extLst>
                </p:cNvPr>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3968;p38">
                  <a:extLst>
                    <a:ext uri="{FF2B5EF4-FFF2-40B4-BE49-F238E27FC236}">
                      <a16:creationId xmlns:a16="http://schemas.microsoft.com/office/drawing/2014/main" id="{F7EA440A-6D59-4B5C-97E7-849F875362F8}"/>
                    </a:ext>
                  </a:extLst>
                </p:cNvPr>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3969;p38">
                  <a:extLst>
                    <a:ext uri="{FF2B5EF4-FFF2-40B4-BE49-F238E27FC236}">
                      <a16:creationId xmlns:a16="http://schemas.microsoft.com/office/drawing/2014/main" id="{0133BC67-C493-4750-BF99-E67BD7DF4D70}"/>
                    </a:ext>
                  </a:extLst>
                </p:cNvPr>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3970;p38">
                  <a:extLst>
                    <a:ext uri="{FF2B5EF4-FFF2-40B4-BE49-F238E27FC236}">
                      <a16:creationId xmlns:a16="http://schemas.microsoft.com/office/drawing/2014/main" id="{126BF507-D785-4D9F-BB5D-7A3F0AAAD900}"/>
                    </a:ext>
                  </a:extLst>
                </p:cNvPr>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3971;p38">
                  <a:extLst>
                    <a:ext uri="{FF2B5EF4-FFF2-40B4-BE49-F238E27FC236}">
                      <a16:creationId xmlns:a16="http://schemas.microsoft.com/office/drawing/2014/main" id="{C231C9EA-6035-483B-8446-FDF8991C61EE}"/>
                    </a:ext>
                  </a:extLst>
                </p:cNvPr>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3972;p38">
                  <a:extLst>
                    <a:ext uri="{FF2B5EF4-FFF2-40B4-BE49-F238E27FC236}">
                      <a16:creationId xmlns:a16="http://schemas.microsoft.com/office/drawing/2014/main" id="{20CC0E58-0FC1-49B6-AD4C-55AF6C6AF52E}"/>
                    </a:ext>
                  </a:extLst>
                </p:cNvPr>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3973;p38">
                  <a:extLst>
                    <a:ext uri="{FF2B5EF4-FFF2-40B4-BE49-F238E27FC236}">
                      <a16:creationId xmlns:a16="http://schemas.microsoft.com/office/drawing/2014/main" id="{19A1F122-FD2F-417E-8CAA-BDD7374D1A28}"/>
                    </a:ext>
                  </a:extLst>
                </p:cNvPr>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3974;p38">
                  <a:extLst>
                    <a:ext uri="{FF2B5EF4-FFF2-40B4-BE49-F238E27FC236}">
                      <a16:creationId xmlns:a16="http://schemas.microsoft.com/office/drawing/2014/main" id="{DEC72665-58D1-4285-AB5A-B2B6B56599A6}"/>
                    </a:ext>
                  </a:extLst>
                </p:cNvPr>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3975;p38">
                  <a:extLst>
                    <a:ext uri="{FF2B5EF4-FFF2-40B4-BE49-F238E27FC236}">
                      <a16:creationId xmlns:a16="http://schemas.microsoft.com/office/drawing/2014/main" id="{FE215F48-E348-4090-9FA5-B4DED3C87902}"/>
                    </a:ext>
                  </a:extLst>
                </p:cNvPr>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3976;p38">
                  <a:extLst>
                    <a:ext uri="{FF2B5EF4-FFF2-40B4-BE49-F238E27FC236}">
                      <a16:creationId xmlns:a16="http://schemas.microsoft.com/office/drawing/2014/main" id="{9E6A22B5-2AD6-4634-B22A-BDDF056A1F16}"/>
                    </a:ext>
                  </a:extLst>
                </p:cNvPr>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3977;p38">
                  <a:extLst>
                    <a:ext uri="{FF2B5EF4-FFF2-40B4-BE49-F238E27FC236}">
                      <a16:creationId xmlns:a16="http://schemas.microsoft.com/office/drawing/2014/main" id="{C0D9B9C8-303B-421B-A68A-7CBEE6043B9F}"/>
                    </a:ext>
                  </a:extLst>
                </p:cNvPr>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3978;p38">
                  <a:extLst>
                    <a:ext uri="{FF2B5EF4-FFF2-40B4-BE49-F238E27FC236}">
                      <a16:creationId xmlns:a16="http://schemas.microsoft.com/office/drawing/2014/main" id="{20CF48FA-342F-4DA7-B6A3-492F35877C8C}"/>
                    </a:ext>
                  </a:extLst>
                </p:cNvPr>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3979;p38">
                  <a:extLst>
                    <a:ext uri="{FF2B5EF4-FFF2-40B4-BE49-F238E27FC236}">
                      <a16:creationId xmlns:a16="http://schemas.microsoft.com/office/drawing/2014/main" id="{02C1AA0B-CA88-4B24-A675-92793716FA90}"/>
                    </a:ext>
                  </a:extLst>
                </p:cNvPr>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3980;p38">
                  <a:extLst>
                    <a:ext uri="{FF2B5EF4-FFF2-40B4-BE49-F238E27FC236}">
                      <a16:creationId xmlns:a16="http://schemas.microsoft.com/office/drawing/2014/main" id="{1638D548-2EC9-409C-9683-7159432CBCDF}"/>
                    </a:ext>
                  </a:extLst>
                </p:cNvPr>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3981;p38">
                  <a:extLst>
                    <a:ext uri="{FF2B5EF4-FFF2-40B4-BE49-F238E27FC236}">
                      <a16:creationId xmlns:a16="http://schemas.microsoft.com/office/drawing/2014/main" id="{B79BDC56-92DF-442F-BD86-F2D08BBF878D}"/>
                    </a:ext>
                  </a:extLst>
                </p:cNvPr>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3982;p38">
                  <a:extLst>
                    <a:ext uri="{FF2B5EF4-FFF2-40B4-BE49-F238E27FC236}">
                      <a16:creationId xmlns:a16="http://schemas.microsoft.com/office/drawing/2014/main" id="{4BE7866B-0796-4AEA-8952-7EC6330033F0}"/>
                    </a:ext>
                  </a:extLst>
                </p:cNvPr>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3983;p38">
                  <a:extLst>
                    <a:ext uri="{FF2B5EF4-FFF2-40B4-BE49-F238E27FC236}">
                      <a16:creationId xmlns:a16="http://schemas.microsoft.com/office/drawing/2014/main" id="{8A2B60E2-F721-403A-A303-0E037699BA09}"/>
                    </a:ext>
                  </a:extLst>
                </p:cNvPr>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3984;p38">
                  <a:extLst>
                    <a:ext uri="{FF2B5EF4-FFF2-40B4-BE49-F238E27FC236}">
                      <a16:creationId xmlns:a16="http://schemas.microsoft.com/office/drawing/2014/main" id="{4876A1C3-5C7B-45EC-AA30-D02DBF18CB60}"/>
                    </a:ext>
                  </a:extLst>
                </p:cNvPr>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3985;p38">
                  <a:extLst>
                    <a:ext uri="{FF2B5EF4-FFF2-40B4-BE49-F238E27FC236}">
                      <a16:creationId xmlns:a16="http://schemas.microsoft.com/office/drawing/2014/main" id="{53B5D8C4-0406-4CC9-80FB-F1802F6C9C2E}"/>
                    </a:ext>
                  </a:extLst>
                </p:cNvPr>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3986;p38">
                  <a:extLst>
                    <a:ext uri="{FF2B5EF4-FFF2-40B4-BE49-F238E27FC236}">
                      <a16:creationId xmlns:a16="http://schemas.microsoft.com/office/drawing/2014/main" id="{6E0225F1-72AC-4BF9-8CC4-83ED169AE36E}"/>
                    </a:ext>
                  </a:extLst>
                </p:cNvPr>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3987;p38">
                  <a:extLst>
                    <a:ext uri="{FF2B5EF4-FFF2-40B4-BE49-F238E27FC236}">
                      <a16:creationId xmlns:a16="http://schemas.microsoft.com/office/drawing/2014/main" id="{E4A1267F-3BE8-44CF-9068-F616F3BF71B7}"/>
                    </a:ext>
                  </a:extLst>
                </p:cNvPr>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3988;p38">
                  <a:extLst>
                    <a:ext uri="{FF2B5EF4-FFF2-40B4-BE49-F238E27FC236}">
                      <a16:creationId xmlns:a16="http://schemas.microsoft.com/office/drawing/2014/main" id="{DDC8FE6B-97AF-4013-BAFD-CCD376D9C99A}"/>
                    </a:ext>
                  </a:extLst>
                </p:cNvPr>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3989;p38">
                  <a:extLst>
                    <a:ext uri="{FF2B5EF4-FFF2-40B4-BE49-F238E27FC236}">
                      <a16:creationId xmlns:a16="http://schemas.microsoft.com/office/drawing/2014/main" id="{F47A1B53-3E17-4306-AB38-B742C0C8CAE4}"/>
                    </a:ext>
                  </a:extLst>
                </p:cNvPr>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3990;p38">
                  <a:extLst>
                    <a:ext uri="{FF2B5EF4-FFF2-40B4-BE49-F238E27FC236}">
                      <a16:creationId xmlns:a16="http://schemas.microsoft.com/office/drawing/2014/main" id="{562398AB-259D-4CDA-A89D-2FEB8FC42162}"/>
                    </a:ext>
                  </a:extLst>
                </p:cNvPr>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3991;p38">
                  <a:extLst>
                    <a:ext uri="{FF2B5EF4-FFF2-40B4-BE49-F238E27FC236}">
                      <a16:creationId xmlns:a16="http://schemas.microsoft.com/office/drawing/2014/main" id="{3425E474-4FE6-494A-867A-B2674E03352A}"/>
                    </a:ext>
                  </a:extLst>
                </p:cNvPr>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3992;p38">
                  <a:extLst>
                    <a:ext uri="{FF2B5EF4-FFF2-40B4-BE49-F238E27FC236}">
                      <a16:creationId xmlns:a16="http://schemas.microsoft.com/office/drawing/2014/main" id="{8CB6A053-F289-4EF2-9B22-C884751E98AC}"/>
                    </a:ext>
                  </a:extLst>
                </p:cNvPr>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3993;p38">
                  <a:extLst>
                    <a:ext uri="{FF2B5EF4-FFF2-40B4-BE49-F238E27FC236}">
                      <a16:creationId xmlns:a16="http://schemas.microsoft.com/office/drawing/2014/main" id="{BF71DA70-002F-4D67-83B1-43DCC49A78C2}"/>
                    </a:ext>
                  </a:extLst>
                </p:cNvPr>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3994;p38">
                  <a:extLst>
                    <a:ext uri="{FF2B5EF4-FFF2-40B4-BE49-F238E27FC236}">
                      <a16:creationId xmlns:a16="http://schemas.microsoft.com/office/drawing/2014/main" id="{5509D381-D4EE-45D0-A3B7-4DA97109F1D4}"/>
                    </a:ext>
                  </a:extLst>
                </p:cNvPr>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3995;p38">
                  <a:extLst>
                    <a:ext uri="{FF2B5EF4-FFF2-40B4-BE49-F238E27FC236}">
                      <a16:creationId xmlns:a16="http://schemas.microsoft.com/office/drawing/2014/main" id="{A8B42022-F590-4B86-8A7B-6AC0D4893112}"/>
                    </a:ext>
                  </a:extLst>
                </p:cNvPr>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3996;p38">
                  <a:extLst>
                    <a:ext uri="{FF2B5EF4-FFF2-40B4-BE49-F238E27FC236}">
                      <a16:creationId xmlns:a16="http://schemas.microsoft.com/office/drawing/2014/main" id="{C3BE4A9F-CA81-407A-9ED6-ED36317DAAB3}"/>
                    </a:ext>
                  </a:extLst>
                </p:cNvPr>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3997;p38">
                  <a:extLst>
                    <a:ext uri="{FF2B5EF4-FFF2-40B4-BE49-F238E27FC236}">
                      <a16:creationId xmlns:a16="http://schemas.microsoft.com/office/drawing/2014/main" id="{4A5C69B0-431A-468D-B32B-1BBB77FC1B72}"/>
                    </a:ext>
                  </a:extLst>
                </p:cNvPr>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3998;p38">
                  <a:extLst>
                    <a:ext uri="{FF2B5EF4-FFF2-40B4-BE49-F238E27FC236}">
                      <a16:creationId xmlns:a16="http://schemas.microsoft.com/office/drawing/2014/main" id="{4985AFCD-053C-49F7-B33A-8A8749CAAEA5}"/>
                    </a:ext>
                  </a:extLst>
                </p:cNvPr>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3999;p38">
                  <a:extLst>
                    <a:ext uri="{FF2B5EF4-FFF2-40B4-BE49-F238E27FC236}">
                      <a16:creationId xmlns:a16="http://schemas.microsoft.com/office/drawing/2014/main" id="{9A395F74-5719-4A16-883B-E1FB6887EFA4}"/>
                    </a:ext>
                  </a:extLst>
                </p:cNvPr>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4000;p38">
                  <a:extLst>
                    <a:ext uri="{FF2B5EF4-FFF2-40B4-BE49-F238E27FC236}">
                      <a16:creationId xmlns:a16="http://schemas.microsoft.com/office/drawing/2014/main" id="{2A31AB8A-3C91-4237-9DDD-0FC9C375B956}"/>
                    </a:ext>
                  </a:extLst>
                </p:cNvPr>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4001;p38">
                  <a:extLst>
                    <a:ext uri="{FF2B5EF4-FFF2-40B4-BE49-F238E27FC236}">
                      <a16:creationId xmlns:a16="http://schemas.microsoft.com/office/drawing/2014/main" id="{EA116461-C3C2-4EBD-86F8-622A56F451B1}"/>
                    </a:ext>
                  </a:extLst>
                </p:cNvPr>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4002;p38">
                  <a:extLst>
                    <a:ext uri="{FF2B5EF4-FFF2-40B4-BE49-F238E27FC236}">
                      <a16:creationId xmlns:a16="http://schemas.microsoft.com/office/drawing/2014/main" id="{E21AA28D-D89A-4878-A711-B84690E74772}"/>
                    </a:ext>
                  </a:extLst>
                </p:cNvPr>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4" name="Google Shape;4003;p38">
                <a:extLst>
                  <a:ext uri="{FF2B5EF4-FFF2-40B4-BE49-F238E27FC236}">
                    <a16:creationId xmlns:a16="http://schemas.microsoft.com/office/drawing/2014/main" id="{17FC63E4-62F5-4B51-A6C2-10869F6FAE31}"/>
                  </a:ext>
                </a:extLst>
              </p:cNvPr>
              <p:cNvGrpSpPr/>
              <p:nvPr/>
            </p:nvGrpSpPr>
            <p:grpSpPr>
              <a:xfrm>
                <a:off x="4655095" y="4952197"/>
                <a:ext cx="207390" cy="280361"/>
                <a:chOff x="4655095" y="4952197"/>
                <a:chExt cx="207390" cy="280361"/>
              </a:xfrm>
            </p:grpSpPr>
            <p:grpSp>
              <p:nvGrpSpPr>
                <p:cNvPr id="605" name="Google Shape;4004;p38">
                  <a:extLst>
                    <a:ext uri="{FF2B5EF4-FFF2-40B4-BE49-F238E27FC236}">
                      <a16:creationId xmlns:a16="http://schemas.microsoft.com/office/drawing/2014/main" id="{9FE52E5D-2B26-41F2-978D-FEE2CC68BBF7}"/>
                    </a:ext>
                  </a:extLst>
                </p:cNvPr>
                <p:cNvGrpSpPr/>
                <p:nvPr/>
              </p:nvGrpSpPr>
              <p:grpSpPr>
                <a:xfrm>
                  <a:off x="4655095" y="4952197"/>
                  <a:ext cx="207390" cy="280361"/>
                  <a:chOff x="4655095" y="4952197"/>
                  <a:chExt cx="207390" cy="280361"/>
                </a:xfrm>
              </p:grpSpPr>
              <p:sp>
                <p:nvSpPr>
                  <p:cNvPr id="609" name="Google Shape;4005;p38">
                    <a:extLst>
                      <a:ext uri="{FF2B5EF4-FFF2-40B4-BE49-F238E27FC236}">
                        <a16:creationId xmlns:a16="http://schemas.microsoft.com/office/drawing/2014/main" id="{7F102F10-AAF6-4BCF-93AB-2C2954683CF2}"/>
                      </a:ext>
                    </a:extLst>
                  </p:cNvPr>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4006;p38">
                    <a:extLst>
                      <a:ext uri="{FF2B5EF4-FFF2-40B4-BE49-F238E27FC236}">
                        <a16:creationId xmlns:a16="http://schemas.microsoft.com/office/drawing/2014/main" id="{359CAF69-7E66-4BA8-A5C3-C43211A2B2B6}"/>
                      </a:ext>
                    </a:extLst>
                  </p:cNvPr>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4007;p38">
                    <a:extLst>
                      <a:ext uri="{FF2B5EF4-FFF2-40B4-BE49-F238E27FC236}">
                        <a16:creationId xmlns:a16="http://schemas.microsoft.com/office/drawing/2014/main" id="{57F59582-1521-45D4-979B-40A25970171C}"/>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4008;p38">
                    <a:extLst>
                      <a:ext uri="{FF2B5EF4-FFF2-40B4-BE49-F238E27FC236}">
                        <a16:creationId xmlns:a16="http://schemas.microsoft.com/office/drawing/2014/main" id="{32F19B0F-05C2-435E-AE28-613C129D4963}"/>
                      </a:ext>
                    </a:extLst>
                  </p:cNvPr>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4009;p38">
                    <a:extLst>
                      <a:ext uri="{FF2B5EF4-FFF2-40B4-BE49-F238E27FC236}">
                        <a16:creationId xmlns:a16="http://schemas.microsoft.com/office/drawing/2014/main" id="{65A97F4D-07E8-42DB-8C7B-A401BA8504D7}"/>
                      </a:ext>
                    </a:extLst>
                  </p:cNvPr>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06" name="Google Shape;4010;p38">
                  <a:extLst>
                    <a:ext uri="{FF2B5EF4-FFF2-40B4-BE49-F238E27FC236}">
                      <a16:creationId xmlns:a16="http://schemas.microsoft.com/office/drawing/2014/main" id="{811A1DE5-24A2-4135-88AD-CEAF5E9D3487}"/>
                    </a:ext>
                  </a:extLst>
                </p:cNvPr>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4011;p38">
                  <a:extLst>
                    <a:ext uri="{FF2B5EF4-FFF2-40B4-BE49-F238E27FC236}">
                      <a16:creationId xmlns:a16="http://schemas.microsoft.com/office/drawing/2014/main" id="{E0066AED-5581-43E5-BE26-AC4CCA051875}"/>
                    </a:ext>
                  </a:extLst>
                </p:cNvPr>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4012;p38">
                  <a:extLst>
                    <a:ext uri="{FF2B5EF4-FFF2-40B4-BE49-F238E27FC236}">
                      <a16:creationId xmlns:a16="http://schemas.microsoft.com/office/drawing/2014/main" id="{A543700C-22F7-4AF1-82DF-DB82983814B6}"/>
                    </a:ext>
                  </a:extLst>
                </p:cNvPr>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68" name="Google Shape;4013;p38">
              <a:extLst>
                <a:ext uri="{FF2B5EF4-FFF2-40B4-BE49-F238E27FC236}">
                  <a16:creationId xmlns:a16="http://schemas.microsoft.com/office/drawing/2014/main" id="{3E13F963-90FE-4C05-A1D7-F8499EC90583}"/>
                </a:ext>
              </a:extLst>
            </p:cNvPr>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4014;p38">
              <a:extLst>
                <a:ext uri="{FF2B5EF4-FFF2-40B4-BE49-F238E27FC236}">
                  <a16:creationId xmlns:a16="http://schemas.microsoft.com/office/drawing/2014/main" id="{8AA28C10-B05A-4645-96A5-96A88309390F}"/>
                </a:ext>
              </a:extLst>
            </p:cNvPr>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4015;p38">
              <a:extLst>
                <a:ext uri="{FF2B5EF4-FFF2-40B4-BE49-F238E27FC236}">
                  <a16:creationId xmlns:a16="http://schemas.microsoft.com/office/drawing/2014/main" id="{C84725D7-350D-4B4C-AD75-37A179203951}"/>
                </a:ext>
              </a:extLst>
            </p:cNvPr>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4016;p38">
              <a:extLst>
                <a:ext uri="{FF2B5EF4-FFF2-40B4-BE49-F238E27FC236}">
                  <a16:creationId xmlns:a16="http://schemas.microsoft.com/office/drawing/2014/main" id="{A62F1CA0-7634-458A-BF4E-CCE3ABF7F4A1}"/>
                </a:ext>
              </a:extLst>
            </p:cNvPr>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4017;p38">
              <a:extLst>
                <a:ext uri="{FF2B5EF4-FFF2-40B4-BE49-F238E27FC236}">
                  <a16:creationId xmlns:a16="http://schemas.microsoft.com/office/drawing/2014/main" id="{B0381796-E299-47CE-82FA-62AB8127A0A1}"/>
                </a:ext>
              </a:extLst>
            </p:cNvPr>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4018;p38">
              <a:extLst>
                <a:ext uri="{FF2B5EF4-FFF2-40B4-BE49-F238E27FC236}">
                  <a16:creationId xmlns:a16="http://schemas.microsoft.com/office/drawing/2014/main" id="{1A66184D-9AFB-494F-BD91-8043731E6E89}"/>
                </a:ext>
              </a:extLst>
            </p:cNvPr>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4019;p38">
              <a:extLst>
                <a:ext uri="{FF2B5EF4-FFF2-40B4-BE49-F238E27FC236}">
                  <a16:creationId xmlns:a16="http://schemas.microsoft.com/office/drawing/2014/main" id="{AEFFCA23-C5AC-4D05-97A5-F6049458F2FF}"/>
                </a:ext>
              </a:extLst>
            </p:cNvPr>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4020;p38">
              <a:extLst>
                <a:ext uri="{FF2B5EF4-FFF2-40B4-BE49-F238E27FC236}">
                  <a16:creationId xmlns:a16="http://schemas.microsoft.com/office/drawing/2014/main" id="{B7D96A36-09AA-42BD-8CA8-F2C77D138DDE}"/>
                </a:ext>
              </a:extLst>
            </p:cNvPr>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4021;p38">
              <a:extLst>
                <a:ext uri="{FF2B5EF4-FFF2-40B4-BE49-F238E27FC236}">
                  <a16:creationId xmlns:a16="http://schemas.microsoft.com/office/drawing/2014/main" id="{75134B2F-62EB-4A1A-8C5D-531E7D1626FA}"/>
                </a:ext>
              </a:extLst>
            </p:cNvPr>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4022;p38">
              <a:extLst>
                <a:ext uri="{FF2B5EF4-FFF2-40B4-BE49-F238E27FC236}">
                  <a16:creationId xmlns:a16="http://schemas.microsoft.com/office/drawing/2014/main" id="{481DF953-4F8A-4A3D-90E3-3A6860C3BA9F}"/>
                </a:ext>
              </a:extLst>
            </p:cNvPr>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4023;p38">
              <a:extLst>
                <a:ext uri="{FF2B5EF4-FFF2-40B4-BE49-F238E27FC236}">
                  <a16:creationId xmlns:a16="http://schemas.microsoft.com/office/drawing/2014/main" id="{2DA1A685-74F1-4F2D-969B-99AE59B47574}"/>
                </a:ext>
              </a:extLst>
            </p:cNvPr>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4024;p38">
              <a:extLst>
                <a:ext uri="{FF2B5EF4-FFF2-40B4-BE49-F238E27FC236}">
                  <a16:creationId xmlns:a16="http://schemas.microsoft.com/office/drawing/2014/main" id="{4CE47ABF-9C75-4EB8-B4F6-3F08CEC031B9}"/>
                </a:ext>
              </a:extLst>
            </p:cNvPr>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4025;p38">
              <a:extLst>
                <a:ext uri="{FF2B5EF4-FFF2-40B4-BE49-F238E27FC236}">
                  <a16:creationId xmlns:a16="http://schemas.microsoft.com/office/drawing/2014/main" id="{C2F1D62F-38D5-4DA6-9A5C-F270A8056C4F}"/>
                </a:ext>
              </a:extLst>
            </p:cNvPr>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4026;p38">
              <a:extLst>
                <a:ext uri="{FF2B5EF4-FFF2-40B4-BE49-F238E27FC236}">
                  <a16:creationId xmlns:a16="http://schemas.microsoft.com/office/drawing/2014/main" id="{98E92B68-3FF0-4665-B826-B5DE4B6F9FE6}"/>
                </a:ext>
              </a:extLst>
            </p:cNvPr>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4027;p38">
              <a:extLst>
                <a:ext uri="{FF2B5EF4-FFF2-40B4-BE49-F238E27FC236}">
                  <a16:creationId xmlns:a16="http://schemas.microsoft.com/office/drawing/2014/main" id="{84CC6DE0-D0A1-4576-A5D1-3119C876FA00}"/>
                </a:ext>
              </a:extLst>
            </p:cNvPr>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4028;p38">
              <a:extLst>
                <a:ext uri="{FF2B5EF4-FFF2-40B4-BE49-F238E27FC236}">
                  <a16:creationId xmlns:a16="http://schemas.microsoft.com/office/drawing/2014/main" id="{CF14E821-79AC-4DCD-A06D-6FC0E352F894}"/>
                </a:ext>
              </a:extLst>
            </p:cNvPr>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4029;p38">
              <a:extLst>
                <a:ext uri="{FF2B5EF4-FFF2-40B4-BE49-F238E27FC236}">
                  <a16:creationId xmlns:a16="http://schemas.microsoft.com/office/drawing/2014/main" id="{918FD6E1-F95B-4C64-93C1-2A08B1D44700}"/>
                </a:ext>
              </a:extLst>
            </p:cNvPr>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4030;p38">
              <a:extLst>
                <a:ext uri="{FF2B5EF4-FFF2-40B4-BE49-F238E27FC236}">
                  <a16:creationId xmlns:a16="http://schemas.microsoft.com/office/drawing/2014/main" id="{1D1849BF-B0A9-4426-B8CB-85459B50054A}"/>
                </a:ext>
              </a:extLst>
            </p:cNvPr>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4031;p38">
              <a:extLst>
                <a:ext uri="{FF2B5EF4-FFF2-40B4-BE49-F238E27FC236}">
                  <a16:creationId xmlns:a16="http://schemas.microsoft.com/office/drawing/2014/main" id="{863C694D-6429-480F-8C0B-FD5C38E456B0}"/>
                </a:ext>
              </a:extLst>
            </p:cNvPr>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4032;p38">
              <a:extLst>
                <a:ext uri="{FF2B5EF4-FFF2-40B4-BE49-F238E27FC236}">
                  <a16:creationId xmlns:a16="http://schemas.microsoft.com/office/drawing/2014/main" id="{F2EA4B41-5ABA-43E6-9B16-FB0E8640887B}"/>
                </a:ext>
              </a:extLst>
            </p:cNvPr>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4033;p38">
              <a:extLst>
                <a:ext uri="{FF2B5EF4-FFF2-40B4-BE49-F238E27FC236}">
                  <a16:creationId xmlns:a16="http://schemas.microsoft.com/office/drawing/2014/main" id="{BF5AFFC5-1E2C-400D-AA4E-148E446186BE}"/>
                </a:ext>
              </a:extLst>
            </p:cNvPr>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4034;p38">
              <a:extLst>
                <a:ext uri="{FF2B5EF4-FFF2-40B4-BE49-F238E27FC236}">
                  <a16:creationId xmlns:a16="http://schemas.microsoft.com/office/drawing/2014/main" id="{40B1D0C1-2843-4B74-AD3B-C4FF79183460}"/>
                </a:ext>
              </a:extLst>
            </p:cNvPr>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4035;p38">
              <a:extLst>
                <a:ext uri="{FF2B5EF4-FFF2-40B4-BE49-F238E27FC236}">
                  <a16:creationId xmlns:a16="http://schemas.microsoft.com/office/drawing/2014/main" id="{D9FA5A1C-5293-424D-8EDB-49908D3B3AD0}"/>
                </a:ext>
              </a:extLst>
            </p:cNvPr>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4036;p38">
              <a:extLst>
                <a:ext uri="{FF2B5EF4-FFF2-40B4-BE49-F238E27FC236}">
                  <a16:creationId xmlns:a16="http://schemas.microsoft.com/office/drawing/2014/main" id="{14ABC2C6-EDC4-46BF-9070-ECB1D5479631}"/>
                </a:ext>
              </a:extLst>
            </p:cNvPr>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4037;p38">
              <a:extLst>
                <a:ext uri="{FF2B5EF4-FFF2-40B4-BE49-F238E27FC236}">
                  <a16:creationId xmlns:a16="http://schemas.microsoft.com/office/drawing/2014/main" id="{32504372-BC6E-42CC-824B-DCCE72D20F23}"/>
                </a:ext>
              </a:extLst>
            </p:cNvPr>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4038;p38">
              <a:extLst>
                <a:ext uri="{FF2B5EF4-FFF2-40B4-BE49-F238E27FC236}">
                  <a16:creationId xmlns:a16="http://schemas.microsoft.com/office/drawing/2014/main" id="{E06E49DF-8EDC-4BA9-8C85-C3429813CE03}"/>
                </a:ext>
              </a:extLst>
            </p:cNvPr>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4039;p38">
              <a:extLst>
                <a:ext uri="{FF2B5EF4-FFF2-40B4-BE49-F238E27FC236}">
                  <a16:creationId xmlns:a16="http://schemas.microsoft.com/office/drawing/2014/main" id="{8B47EDE8-2B11-4FBA-86DF-9246F3F965F8}"/>
                </a:ext>
              </a:extLst>
            </p:cNvPr>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4040;p38">
              <a:extLst>
                <a:ext uri="{FF2B5EF4-FFF2-40B4-BE49-F238E27FC236}">
                  <a16:creationId xmlns:a16="http://schemas.microsoft.com/office/drawing/2014/main" id="{CE5A16F7-FF97-46A8-AEC0-228786BB60B0}"/>
                </a:ext>
              </a:extLst>
            </p:cNvPr>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4041;p38">
              <a:extLst>
                <a:ext uri="{FF2B5EF4-FFF2-40B4-BE49-F238E27FC236}">
                  <a16:creationId xmlns:a16="http://schemas.microsoft.com/office/drawing/2014/main" id="{22E41255-CFF8-4721-8211-A93A7B908443}"/>
                </a:ext>
              </a:extLst>
            </p:cNvPr>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7" name="Google Shape;4042;p38">
              <a:extLst>
                <a:ext uri="{FF2B5EF4-FFF2-40B4-BE49-F238E27FC236}">
                  <a16:creationId xmlns:a16="http://schemas.microsoft.com/office/drawing/2014/main" id="{60CCD93D-1F33-436A-803F-1F690A4747A4}"/>
                </a:ext>
              </a:extLst>
            </p:cNvPr>
            <p:cNvGrpSpPr/>
            <p:nvPr/>
          </p:nvGrpSpPr>
          <p:grpSpPr>
            <a:xfrm>
              <a:off x="6161836" y="4215479"/>
              <a:ext cx="350682" cy="265782"/>
              <a:chOff x="6621095" y="1452181"/>
              <a:chExt cx="330894" cy="250785"/>
            </a:xfrm>
          </p:grpSpPr>
          <p:sp>
            <p:nvSpPr>
              <p:cNvPr id="598" name="Google Shape;4043;p38">
                <a:extLst>
                  <a:ext uri="{FF2B5EF4-FFF2-40B4-BE49-F238E27FC236}">
                    <a16:creationId xmlns:a16="http://schemas.microsoft.com/office/drawing/2014/main" id="{398328E8-1BF2-4F1B-A62E-9199FECDC87F}"/>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4044;p38">
                <a:extLst>
                  <a:ext uri="{FF2B5EF4-FFF2-40B4-BE49-F238E27FC236}">
                    <a16:creationId xmlns:a16="http://schemas.microsoft.com/office/drawing/2014/main" id="{E3DAE4B1-768D-4802-BB66-F98AF6E58EAD}"/>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4045;p38">
                <a:extLst>
                  <a:ext uri="{FF2B5EF4-FFF2-40B4-BE49-F238E27FC236}">
                    <a16:creationId xmlns:a16="http://schemas.microsoft.com/office/drawing/2014/main" id="{A3B249F6-88EC-4CF4-805B-AEBCA9CB256C}"/>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4046;p38">
                <a:extLst>
                  <a:ext uri="{FF2B5EF4-FFF2-40B4-BE49-F238E27FC236}">
                    <a16:creationId xmlns:a16="http://schemas.microsoft.com/office/drawing/2014/main" id="{86289A15-4099-4BA1-9A85-BDAE3810928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4047;p38">
                <a:extLst>
                  <a:ext uri="{FF2B5EF4-FFF2-40B4-BE49-F238E27FC236}">
                    <a16:creationId xmlns:a16="http://schemas.microsoft.com/office/drawing/2014/main" id="{3B350F9A-250C-4C69-A2DB-9E20922503C2}"/>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305613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1" y="541265"/>
            <a:ext cx="6005831"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Longest Increasing Subsequence</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grpSp>
        <p:nvGrpSpPr>
          <p:cNvPr id="348" name="Google Shape;348;p13"/>
          <p:cNvGrpSpPr/>
          <p:nvPr/>
        </p:nvGrpSpPr>
        <p:grpSpPr>
          <a:xfrm>
            <a:off x="6298323" y="317227"/>
            <a:ext cx="1759494" cy="990572"/>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568E58DD-ED02-4CA7-8330-6BF25B596C18}"/>
              </a:ext>
            </a:extLst>
          </p:cNvPr>
          <p:cNvSpPr>
            <a:spLocks noGrp="1"/>
          </p:cNvSpPr>
          <p:nvPr>
            <p:ph type="body" idx="1"/>
          </p:nvPr>
        </p:nvSpPr>
        <p:spPr>
          <a:xfrm>
            <a:off x="391125" y="1407296"/>
            <a:ext cx="8287309" cy="924584"/>
          </a:xfrm>
        </p:spPr>
        <p:txBody>
          <a:bodyPr/>
          <a:lstStyle/>
          <a:p>
            <a:pPr marL="114300" indent="0" algn="just">
              <a:buNone/>
            </a:pPr>
            <a:r>
              <a:rPr lang="vi-VN" sz="2000" b="1" dirty="0">
                <a:latin typeface="+mj-lt"/>
                <a:cs typeface="Times New Roman" panose="02020603050405020304" pitchFamily="18" charset="0"/>
              </a:rPr>
              <a:t>Mô tả:</a:t>
            </a:r>
            <a:r>
              <a:rPr lang="en-US" sz="2000" b="1" dirty="0">
                <a:latin typeface="+mj-lt"/>
                <a:cs typeface="Times New Roman" panose="02020603050405020304" pitchFamily="18" charset="0"/>
              </a:rPr>
              <a:t> </a:t>
            </a:r>
            <a:r>
              <a:rPr lang="vi-VN" sz="2000" dirty="0">
                <a:solidFill>
                  <a:srgbClr val="212529"/>
                </a:solidFill>
                <a:latin typeface="+mj-lt"/>
              </a:rPr>
              <a:t>Cho dãy số A có N phần tử, tìm độ dài của dãy con dài nhất của một dãy A sao cho tất cả các phần tử của dãy con được sắp xếp theo thứ tự tăng dần</a:t>
            </a:r>
            <a:r>
              <a:rPr lang="en-US" sz="2000" dirty="0">
                <a:latin typeface="+mj-lt"/>
                <a:cs typeface="Times New Roman" panose="02020603050405020304" pitchFamily="18" charset="0"/>
              </a:rPr>
              <a:t>.</a:t>
            </a:r>
          </a:p>
        </p:txBody>
      </p:sp>
      <p:sp>
        <p:nvSpPr>
          <p:cNvPr id="33" name="TextBox 32">
            <a:extLst>
              <a:ext uri="{FF2B5EF4-FFF2-40B4-BE49-F238E27FC236}">
                <a16:creationId xmlns:a16="http://schemas.microsoft.com/office/drawing/2014/main" id="{D4BDDE82-F5F3-492E-9FFF-2B0D4AA09D2B}"/>
              </a:ext>
            </a:extLst>
          </p:cNvPr>
          <p:cNvSpPr txBox="1"/>
          <p:nvPr/>
        </p:nvSpPr>
        <p:spPr>
          <a:xfrm>
            <a:off x="412571" y="2267073"/>
            <a:ext cx="3596769" cy="40011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 {2, 9, 7, 15}</a:t>
            </a:r>
          </a:p>
        </p:txBody>
      </p:sp>
      <p:sp>
        <p:nvSpPr>
          <p:cNvPr id="35" name="Text Placeholder 2">
            <a:extLst>
              <a:ext uri="{FF2B5EF4-FFF2-40B4-BE49-F238E27FC236}">
                <a16:creationId xmlns:a16="http://schemas.microsoft.com/office/drawing/2014/main" id="{3B078FA5-ACFD-4970-8CD1-5E7B7042AC0B}"/>
              </a:ext>
            </a:extLst>
          </p:cNvPr>
          <p:cNvSpPr txBox="1">
            <a:spLocks/>
          </p:cNvSpPr>
          <p:nvPr/>
        </p:nvSpPr>
        <p:spPr>
          <a:xfrm>
            <a:off x="378671" y="3697637"/>
            <a:ext cx="8432497" cy="8294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b="1" dirty="0">
                <a:latin typeface="Times New Roman" panose="02020603050405020304" pitchFamily="18" charset="0"/>
                <a:cs typeface="Times New Roman" panose="02020603050405020304" pitchFamily="18" charset="0"/>
              </a:rPr>
              <a:t>Ý </a:t>
            </a:r>
            <a:r>
              <a:rPr lang="en-US" sz="2000" b="1" dirty="0" err="1">
                <a:latin typeface="Times New Roman" panose="02020603050405020304" pitchFamily="18" charset="0"/>
                <a:cs typeface="Times New Roman" panose="02020603050405020304" pitchFamily="18" charset="0"/>
              </a:rPr>
              <a:t>tưởng</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hướng tiếp cận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bottom-up,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vòng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lặp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dài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a:t>
            </a:r>
          </a:p>
          <a:p>
            <a:pPr marL="114300" indent="0" algn="just">
              <a:buFont typeface="Barlow Light"/>
              <a:buNone/>
            </a:pPr>
            <a:endParaRPr lang="vi-VN" sz="2400" b="1" dirty="0">
              <a:solidFill>
                <a:schemeClr val="tx1"/>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E57CB95-B067-44F3-9CAF-D50AA354BB50}"/>
              </a:ext>
            </a:extLst>
          </p:cNvPr>
          <p:cNvSpPr txBox="1"/>
          <p:nvPr/>
        </p:nvSpPr>
        <p:spPr>
          <a:xfrm>
            <a:off x="412571" y="2616435"/>
            <a:ext cx="3596769"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Trực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Ans_1 = {2, 9, 15}</a:t>
            </a:r>
          </a:p>
          <a:p>
            <a:r>
              <a:rPr lang="en-US" sz="2000" dirty="0">
                <a:latin typeface="Times New Roman" panose="02020603050405020304" pitchFamily="18" charset="0"/>
                <a:cs typeface="Times New Roman" panose="02020603050405020304" pitchFamily="18" charset="0"/>
              </a:rPr>
              <a:t>	    Ans_2 = {2, 7, 15}</a:t>
            </a:r>
          </a:p>
          <a:p>
            <a:r>
              <a:rPr lang="en-US" sz="2000" dirty="0">
                <a:latin typeface="Times New Roman" panose="02020603050405020304" pitchFamily="18" charset="0"/>
                <a:cs typeface="Times New Roman" panose="02020603050405020304" pitchFamily="18" charset="0"/>
              </a:rPr>
              <a:t>Length = 3</a:t>
            </a:r>
          </a:p>
        </p:txBody>
      </p:sp>
    </p:spTree>
    <p:extLst>
      <p:ext uri="{BB962C8B-B14F-4D97-AF65-F5344CB8AC3E}">
        <p14:creationId xmlns:p14="http://schemas.microsoft.com/office/powerpoint/2010/main" val="288199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1" y="541265"/>
            <a:ext cx="6005831"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Longest Increasing Subsequence</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grpSp>
        <p:nvGrpSpPr>
          <p:cNvPr id="348" name="Google Shape;348;p13"/>
          <p:cNvGrpSpPr/>
          <p:nvPr/>
        </p:nvGrpSpPr>
        <p:grpSpPr>
          <a:xfrm>
            <a:off x="6298323" y="317227"/>
            <a:ext cx="1759494" cy="990572"/>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568E58DD-ED02-4CA7-8330-6BF25B596C18}"/>
              </a:ext>
            </a:extLst>
          </p:cNvPr>
          <p:cNvSpPr>
            <a:spLocks noGrp="1"/>
          </p:cNvSpPr>
          <p:nvPr>
            <p:ph type="body" idx="1"/>
          </p:nvPr>
        </p:nvSpPr>
        <p:spPr>
          <a:xfrm>
            <a:off x="228898" y="1391630"/>
            <a:ext cx="1256372" cy="437270"/>
          </a:xfrm>
        </p:spPr>
        <p:txBody>
          <a:bodyPr/>
          <a:lstStyle/>
          <a:p>
            <a:pPr marL="114300" indent="0">
              <a:buNone/>
            </a:pPr>
            <a:r>
              <a:rPr lang="en-US" sz="2000" b="1" dirty="0" err="1">
                <a:latin typeface="Times New Roman" panose="02020603050405020304" pitchFamily="18" charset="0"/>
                <a:cs typeface="Times New Roman" panose="02020603050405020304" pitchFamily="18" charset="0"/>
              </a:rPr>
              <a:t>Khởi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tạo</a:t>
            </a:r>
            <a:r>
              <a:rPr lang="vi-VN" sz="2000" b="1" dirty="0">
                <a:latin typeface="Times New Roman" panose="02020603050405020304" pitchFamily="18" charset="0"/>
                <a:cs typeface="Times New Roman" panose="02020603050405020304" pitchFamily="18" charset="0"/>
              </a:rPr>
              <a:t>:</a:t>
            </a:r>
            <a:endParaRPr lang="en-US" sz="2000" dirty="0">
              <a:latin typeface="+mj-lt"/>
              <a:cs typeface="Times New Roman" panose="02020603050405020304" pitchFamily="18" charset="0"/>
            </a:endParaRPr>
          </a:p>
        </p:txBody>
      </p:sp>
      <p:sp>
        <p:nvSpPr>
          <p:cNvPr id="36" name="TextBox 35">
            <a:extLst>
              <a:ext uri="{FF2B5EF4-FFF2-40B4-BE49-F238E27FC236}">
                <a16:creationId xmlns:a16="http://schemas.microsoft.com/office/drawing/2014/main" id="{0E57CB95-B067-44F3-9CAF-D50AA354BB50}"/>
              </a:ext>
            </a:extLst>
          </p:cNvPr>
          <p:cNvSpPr txBox="1"/>
          <p:nvPr/>
        </p:nvSpPr>
        <p:spPr>
          <a:xfrm>
            <a:off x="228898" y="1828900"/>
            <a:ext cx="1804853" cy="1015663"/>
          </a:xfrm>
          <a:prstGeom prst="rect">
            <a:avLst/>
          </a:prstGeom>
          <a:noFill/>
        </p:spPr>
        <p:txBody>
          <a:bodyPr wrap="square" rtlCol="0">
            <a:spAutoFit/>
          </a:bodyPr>
          <a:lstStyle/>
          <a:p>
            <a:r>
              <a:rPr lang="vi-VN" sz="2000" dirty="0">
                <a:latin typeface="+mj-lt"/>
              </a:rPr>
              <a:t>i = 1 -&gt; n - 1</a:t>
            </a:r>
          </a:p>
          <a:p>
            <a:r>
              <a:rPr lang="vi-VN" sz="2000" dirty="0">
                <a:latin typeface="+mj-lt"/>
              </a:rPr>
              <a:t>j = 0 -&gt; i-1</a:t>
            </a:r>
          </a:p>
          <a:p>
            <a:r>
              <a:rPr lang="vi-VN" sz="2000" dirty="0">
                <a:latin typeface="+mj-lt"/>
              </a:rPr>
              <a:t>Lis[0-&gt;n-1] = 1</a:t>
            </a:r>
          </a:p>
        </p:txBody>
      </p:sp>
      <p:sp>
        <p:nvSpPr>
          <p:cNvPr id="37" name="TextBox 36">
            <a:extLst>
              <a:ext uri="{FF2B5EF4-FFF2-40B4-BE49-F238E27FC236}">
                <a16:creationId xmlns:a16="http://schemas.microsoft.com/office/drawing/2014/main" id="{8A80E079-48D0-4412-B52E-8A7B4729B87E}"/>
              </a:ext>
            </a:extLst>
          </p:cNvPr>
          <p:cNvSpPr txBox="1"/>
          <p:nvPr/>
        </p:nvSpPr>
        <p:spPr>
          <a:xfrm>
            <a:off x="2226028" y="1828900"/>
            <a:ext cx="6879898"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Lis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dãy</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dài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A.</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kiện</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&gt; A[j]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Lis[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Lis[j] + 1.</a:t>
            </a:r>
          </a:p>
          <a:p>
            <a:r>
              <a:rPr lang="en-US" sz="2000" dirty="0">
                <a:latin typeface="Times New Roman" panose="02020603050405020304" pitchFamily="18" charset="0"/>
                <a:cs typeface="Times New Roman" panose="02020603050405020304" pitchFamily="18" charset="0"/>
              </a:rPr>
              <a:t>  Lis[</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Lis[j] + 1</a:t>
            </a:r>
          </a:p>
        </p:txBody>
      </p:sp>
      <p:graphicFrame>
        <p:nvGraphicFramePr>
          <p:cNvPr id="38" name="Table 4">
            <a:extLst>
              <a:ext uri="{FF2B5EF4-FFF2-40B4-BE49-F238E27FC236}">
                <a16:creationId xmlns:a16="http://schemas.microsoft.com/office/drawing/2014/main" id="{2711F7AF-7192-410B-85DE-16D659A23567}"/>
              </a:ext>
            </a:extLst>
          </p:cNvPr>
          <p:cNvGraphicFramePr>
            <a:graphicFrameLocks noGrp="1"/>
          </p:cNvGraphicFramePr>
          <p:nvPr>
            <p:extLst>
              <p:ext uri="{D42A27DB-BD31-4B8C-83A1-F6EECF244321}">
                <p14:modId xmlns:p14="http://schemas.microsoft.com/office/powerpoint/2010/main" val="1181214936"/>
              </p:ext>
            </p:extLst>
          </p:nvPr>
        </p:nvGraphicFramePr>
        <p:xfrm>
          <a:off x="1669142" y="3415003"/>
          <a:ext cx="5805715"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213993219"/>
                    </a:ext>
                  </a:extLst>
                </a:gridCol>
                <a:gridCol w="1161143">
                  <a:extLst>
                    <a:ext uri="{9D8B030D-6E8A-4147-A177-3AD203B41FA5}">
                      <a16:colId xmlns:a16="http://schemas.microsoft.com/office/drawing/2014/main" val="1199457483"/>
                    </a:ext>
                  </a:extLst>
                </a:gridCol>
                <a:gridCol w="1161143">
                  <a:extLst>
                    <a:ext uri="{9D8B030D-6E8A-4147-A177-3AD203B41FA5}">
                      <a16:colId xmlns:a16="http://schemas.microsoft.com/office/drawing/2014/main" val="582703366"/>
                    </a:ext>
                  </a:extLst>
                </a:gridCol>
                <a:gridCol w="1161143">
                  <a:extLst>
                    <a:ext uri="{9D8B030D-6E8A-4147-A177-3AD203B41FA5}">
                      <a16:colId xmlns:a16="http://schemas.microsoft.com/office/drawing/2014/main" val="730099686"/>
                    </a:ext>
                  </a:extLst>
                </a:gridCol>
                <a:gridCol w="1161143">
                  <a:extLst>
                    <a:ext uri="{9D8B030D-6E8A-4147-A177-3AD203B41FA5}">
                      <a16:colId xmlns:a16="http://schemas.microsoft.com/office/drawing/2014/main" val="2761723126"/>
                    </a:ext>
                  </a:extLst>
                </a:gridCol>
              </a:tblGrid>
              <a:tr h="370840">
                <a:tc>
                  <a:txBody>
                    <a:bodyPr/>
                    <a:lstStyle/>
                    <a:p>
                      <a:pPr algn="ctr"/>
                      <a:endParaRPr lang="en-US" dirty="0"/>
                    </a:p>
                  </a:txBody>
                  <a:tcPr/>
                </a:tc>
                <a:tc>
                  <a:txBody>
                    <a:bodyPr/>
                    <a:lstStyle/>
                    <a:p>
                      <a:pPr algn="ctr"/>
                      <a:r>
                        <a:rPr lang="vi-VN" dirty="0"/>
                        <a:t>j</a:t>
                      </a:r>
                      <a:endParaRPr lang="en-US" dirty="0"/>
                    </a:p>
                  </a:txBody>
                  <a:tcPr/>
                </a:tc>
                <a:tc>
                  <a:txBody>
                    <a:bodyPr/>
                    <a:lstStyle/>
                    <a:p>
                      <a:pPr algn="ctr"/>
                      <a:r>
                        <a:rPr lang="vi-VN" dirty="0"/>
                        <a:t>i</a:t>
                      </a: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4117559000"/>
                  </a:ext>
                </a:extLst>
              </a:tr>
              <a:tr h="370840">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70840">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t>1</a:t>
                      </a:r>
                      <a:endParaRPr lang="en-US" dirty="0"/>
                    </a:p>
                  </a:txBody>
                  <a:tcPr/>
                </a:tc>
                <a:tc>
                  <a:txBody>
                    <a:bodyPr/>
                    <a:lstStyle/>
                    <a:p>
                      <a:pPr algn="ctr"/>
                      <a:r>
                        <a:rPr lang="vi-VN" dirty="0"/>
                        <a:t>1</a:t>
                      </a:r>
                      <a:endParaRPr lang="en-US" dirty="0"/>
                    </a:p>
                  </a:txBody>
                  <a:tcPr/>
                </a:tc>
                <a:tc>
                  <a:txBody>
                    <a:bodyPr/>
                    <a:lstStyle/>
                    <a:p>
                      <a:pPr algn="ctr"/>
                      <a:r>
                        <a:rPr lang="vi-VN" dirty="0"/>
                        <a:t>1</a:t>
                      </a:r>
                      <a:endParaRPr lang="en-US" dirty="0"/>
                    </a:p>
                  </a:txBody>
                  <a:tcPr/>
                </a:tc>
                <a:extLst>
                  <a:ext uri="{0D108BD9-81ED-4DB2-BD59-A6C34878D82A}">
                    <a16:rowId xmlns:a16="http://schemas.microsoft.com/office/drawing/2014/main" val="4246864866"/>
                  </a:ext>
                </a:extLst>
              </a:tr>
            </a:tbl>
          </a:graphicData>
        </a:graphic>
      </p:graphicFrame>
    </p:spTree>
    <p:extLst>
      <p:ext uri="{BB962C8B-B14F-4D97-AF65-F5344CB8AC3E}">
        <p14:creationId xmlns:p14="http://schemas.microsoft.com/office/powerpoint/2010/main" val="224513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6" grpId="0"/>
      <p:bldP spid="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53</a:t>
            </a:fld>
            <a:endParaRPr/>
          </a:p>
        </p:txBody>
      </p:sp>
      <p:sp>
        <p:nvSpPr>
          <p:cNvPr id="3" name="TextBox 2">
            <a:extLst>
              <a:ext uri="{FF2B5EF4-FFF2-40B4-BE49-F238E27FC236}">
                <a16:creationId xmlns:a16="http://schemas.microsoft.com/office/drawing/2014/main" id="{5E914F2D-5079-4D2D-852D-6D4906EBB82F}"/>
              </a:ext>
            </a:extLst>
          </p:cNvPr>
          <p:cNvSpPr txBox="1"/>
          <p:nvPr/>
        </p:nvSpPr>
        <p:spPr>
          <a:xfrm>
            <a:off x="182518" y="186083"/>
            <a:ext cx="3008786" cy="830997"/>
          </a:xfrm>
          <a:prstGeom prst="rect">
            <a:avLst/>
          </a:prstGeom>
          <a:noFill/>
        </p:spPr>
        <p:txBody>
          <a:bodyPr wrap="square" rtlCol="0">
            <a:spAutoFit/>
          </a:bodyPr>
          <a:lstStyle/>
          <a:p>
            <a:r>
              <a:rPr lang="vi-VN" sz="1600" b="1" dirty="0">
                <a:latin typeface="+mj-lt"/>
              </a:rPr>
              <a:t>BƯỚC 1:</a:t>
            </a:r>
          </a:p>
          <a:p>
            <a:r>
              <a:rPr lang="vi-VN" sz="1600" dirty="0">
                <a:latin typeface="+mj-lt"/>
              </a:rPr>
              <a:t>i = 1; j=0</a:t>
            </a:r>
          </a:p>
          <a:p>
            <a:r>
              <a:rPr lang="vi-VN" sz="1600" dirty="0">
                <a:latin typeface="+mj-lt"/>
              </a:rPr>
              <a:t>A[i]&gt; A[j] và Lis[i]&lt;Lis[j]+1</a:t>
            </a:r>
          </a:p>
        </p:txBody>
      </p:sp>
      <p:graphicFrame>
        <p:nvGraphicFramePr>
          <p:cNvPr id="4" name="Table 4">
            <a:extLst>
              <a:ext uri="{FF2B5EF4-FFF2-40B4-BE49-F238E27FC236}">
                <a16:creationId xmlns:a16="http://schemas.microsoft.com/office/drawing/2014/main" id="{19034B3D-49BD-4938-B323-DC604D1C2417}"/>
              </a:ext>
            </a:extLst>
          </p:cNvPr>
          <p:cNvGraphicFramePr>
            <a:graphicFrameLocks noGrp="1"/>
          </p:cNvGraphicFramePr>
          <p:nvPr>
            <p:extLst>
              <p:ext uri="{D42A27DB-BD31-4B8C-83A1-F6EECF244321}">
                <p14:modId xmlns:p14="http://schemas.microsoft.com/office/powerpoint/2010/main" val="3006645429"/>
              </p:ext>
            </p:extLst>
          </p:nvPr>
        </p:nvGraphicFramePr>
        <p:xfrm>
          <a:off x="2918610" y="97635"/>
          <a:ext cx="4199520" cy="1007895"/>
        </p:xfrm>
        <a:graphic>
          <a:graphicData uri="http://schemas.openxmlformats.org/drawingml/2006/table">
            <a:tbl>
              <a:tblPr firstRow="1" bandRow="1">
                <a:tableStyleId>{5C22544A-7EE6-4342-B048-85BDC9FD1C3A}</a:tableStyleId>
              </a:tblPr>
              <a:tblGrid>
                <a:gridCol w="839904">
                  <a:extLst>
                    <a:ext uri="{9D8B030D-6E8A-4147-A177-3AD203B41FA5}">
                      <a16:colId xmlns:a16="http://schemas.microsoft.com/office/drawing/2014/main" val="3213993219"/>
                    </a:ext>
                  </a:extLst>
                </a:gridCol>
                <a:gridCol w="839904">
                  <a:extLst>
                    <a:ext uri="{9D8B030D-6E8A-4147-A177-3AD203B41FA5}">
                      <a16:colId xmlns:a16="http://schemas.microsoft.com/office/drawing/2014/main" val="1199457483"/>
                    </a:ext>
                  </a:extLst>
                </a:gridCol>
                <a:gridCol w="839904">
                  <a:extLst>
                    <a:ext uri="{9D8B030D-6E8A-4147-A177-3AD203B41FA5}">
                      <a16:colId xmlns:a16="http://schemas.microsoft.com/office/drawing/2014/main" val="582703366"/>
                    </a:ext>
                  </a:extLst>
                </a:gridCol>
                <a:gridCol w="839904">
                  <a:extLst>
                    <a:ext uri="{9D8B030D-6E8A-4147-A177-3AD203B41FA5}">
                      <a16:colId xmlns:a16="http://schemas.microsoft.com/office/drawing/2014/main" val="730099686"/>
                    </a:ext>
                  </a:extLst>
                </a:gridCol>
                <a:gridCol w="839904">
                  <a:extLst>
                    <a:ext uri="{9D8B030D-6E8A-4147-A177-3AD203B41FA5}">
                      <a16:colId xmlns:a16="http://schemas.microsoft.com/office/drawing/2014/main" val="2761723126"/>
                    </a:ext>
                  </a:extLst>
                </a:gridCol>
              </a:tblGrid>
              <a:tr h="335965">
                <a:tc>
                  <a:txBody>
                    <a:bodyPr/>
                    <a:lstStyle/>
                    <a:p>
                      <a:pPr algn="ctr"/>
                      <a:endParaRPr lang="en-US" sz="1300" dirty="0"/>
                    </a:p>
                  </a:txBody>
                  <a:tcPr marL="82841" marR="82841" marT="41420" marB="41420"/>
                </a:tc>
                <a:tc>
                  <a:txBody>
                    <a:bodyPr/>
                    <a:lstStyle/>
                    <a:p>
                      <a:pPr algn="ctr"/>
                      <a:r>
                        <a:rPr lang="vi-VN" sz="1300" dirty="0"/>
                        <a:t>j</a:t>
                      </a:r>
                      <a:endParaRPr lang="en-US" sz="1300" dirty="0"/>
                    </a:p>
                  </a:txBody>
                  <a:tcPr marL="82841" marR="82841" marT="41420" marB="41420"/>
                </a:tc>
                <a:tc>
                  <a:txBody>
                    <a:bodyPr/>
                    <a:lstStyle/>
                    <a:p>
                      <a:pPr algn="ctr"/>
                      <a:r>
                        <a:rPr lang="vi-VN" sz="1300" dirty="0"/>
                        <a:t>i</a:t>
                      </a:r>
                      <a:endParaRPr lang="en-US" sz="1300" dirty="0"/>
                    </a:p>
                  </a:txBody>
                  <a:tcPr marL="82841" marR="82841" marT="41420" marB="41420"/>
                </a:tc>
                <a:tc>
                  <a:txBody>
                    <a:bodyPr/>
                    <a:lstStyle/>
                    <a:p>
                      <a:pPr algn="ctr"/>
                      <a:endParaRPr lang="en-US" sz="1300"/>
                    </a:p>
                  </a:txBody>
                  <a:tcPr marL="82841" marR="82841" marT="41420" marB="41420"/>
                </a:tc>
                <a:tc>
                  <a:txBody>
                    <a:bodyPr/>
                    <a:lstStyle/>
                    <a:p>
                      <a:pPr algn="ctr"/>
                      <a:endParaRPr lang="en-US" sz="1300"/>
                    </a:p>
                  </a:txBody>
                  <a:tcPr marL="82841" marR="82841" marT="41420" marB="41420"/>
                </a:tc>
                <a:extLst>
                  <a:ext uri="{0D108BD9-81ED-4DB2-BD59-A6C34878D82A}">
                    <a16:rowId xmlns:a16="http://schemas.microsoft.com/office/drawing/2014/main" val="4117559000"/>
                  </a:ext>
                </a:extLst>
              </a:tr>
              <a:tr h="335965">
                <a:tc>
                  <a:txBody>
                    <a:bodyPr/>
                    <a:lstStyle/>
                    <a:p>
                      <a:pPr algn="ctr"/>
                      <a:r>
                        <a:rPr lang="vi-VN" sz="1300" dirty="0"/>
                        <a:t>A</a:t>
                      </a:r>
                      <a:endParaRPr lang="en-US" sz="1300" dirty="0"/>
                    </a:p>
                  </a:txBody>
                  <a:tcPr marL="82841" marR="82841" marT="41420" marB="41420"/>
                </a:tc>
                <a:tc>
                  <a:txBody>
                    <a:bodyPr/>
                    <a:lstStyle/>
                    <a:p>
                      <a:pPr algn="ctr"/>
                      <a:r>
                        <a:rPr lang="vi-VN" sz="1300" dirty="0"/>
                        <a:t>2</a:t>
                      </a:r>
                      <a:endParaRPr lang="en-US" sz="1300" dirty="0"/>
                    </a:p>
                  </a:txBody>
                  <a:tcPr marL="82841" marR="82841" marT="41420" marB="41420"/>
                </a:tc>
                <a:tc>
                  <a:txBody>
                    <a:bodyPr/>
                    <a:lstStyle/>
                    <a:p>
                      <a:pPr algn="ctr"/>
                      <a:r>
                        <a:rPr lang="vi-VN" sz="1300" dirty="0"/>
                        <a:t>9</a:t>
                      </a:r>
                      <a:endParaRPr lang="en-US" sz="1300" dirty="0"/>
                    </a:p>
                  </a:txBody>
                  <a:tcPr marL="82841" marR="82841" marT="41420" marB="41420"/>
                </a:tc>
                <a:tc>
                  <a:txBody>
                    <a:bodyPr/>
                    <a:lstStyle/>
                    <a:p>
                      <a:pPr algn="ctr"/>
                      <a:r>
                        <a:rPr lang="vi-VN" sz="1300" dirty="0"/>
                        <a:t>7</a:t>
                      </a:r>
                      <a:endParaRPr lang="en-US" sz="1300" dirty="0"/>
                    </a:p>
                  </a:txBody>
                  <a:tcPr marL="82841" marR="82841" marT="41420" marB="41420"/>
                </a:tc>
                <a:tc>
                  <a:txBody>
                    <a:bodyPr/>
                    <a:lstStyle/>
                    <a:p>
                      <a:pPr algn="ctr"/>
                      <a:r>
                        <a:rPr lang="vi-VN" sz="1300" dirty="0"/>
                        <a:t>15</a:t>
                      </a:r>
                      <a:endParaRPr lang="en-US" sz="1300" dirty="0"/>
                    </a:p>
                  </a:txBody>
                  <a:tcPr marL="82841" marR="82841" marT="41420" marB="41420"/>
                </a:tc>
                <a:extLst>
                  <a:ext uri="{0D108BD9-81ED-4DB2-BD59-A6C34878D82A}">
                    <a16:rowId xmlns:a16="http://schemas.microsoft.com/office/drawing/2014/main" val="1896249677"/>
                  </a:ext>
                </a:extLst>
              </a:tr>
              <a:tr h="335965">
                <a:tc>
                  <a:txBody>
                    <a:bodyPr/>
                    <a:lstStyle/>
                    <a:p>
                      <a:pPr algn="ctr"/>
                      <a:r>
                        <a:rPr lang="vi-VN" sz="1300" dirty="0"/>
                        <a:t>Lis</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extLst>
                  <a:ext uri="{0D108BD9-81ED-4DB2-BD59-A6C34878D82A}">
                    <a16:rowId xmlns:a16="http://schemas.microsoft.com/office/drawing/2014/main" val="4246864866"/>
                  </a:ext>
                </a:extLst>
              </a:tr>
            </a:tbl>
          </a:graphicData>
        </a:graphic>
      </p:graphicFrame>
      <p:graphicFrame>
        <p:nvGraphicFramePr>
          <p:cNvPr id="5" name="Table 4">
            <a:extLst>
              <a:ext uri="{FF2B5EF4-FFF2-40B4-BE49-F238E27FC236}">
                <a16:creationId xmlns:a16="http://schemas.microsoft.com/office/drawing/2014/main" id="{35DB965B-2EF5-47A2-B639-DD1412E51699}"/>
              </a:ext>
            </a:extLst>
          </p:cNvPr>
          <p:cNvGraphicFramePr>
            <a:graphicFrameLocks noGrp="1"/>
          </p:cNvGraphicFramePr>
          <p:nvPr>
            <p:extLst>
              <p:ext uri="{D42A27DB-BD31-4B8C-83A1-F6EECF244321}">
                <p14:modId xmlns:p14="http://schemas.microsoft.com/office/powerpoint/2010/main" val="2670553863"/>
              </p:ext>
            </p:extLst>
          </p:nvPr>
        </p:nvGraphicFramePr>
        <p:xfrm>
          <a:off x="2918610" y="1895013"/>
          <a:ext cx="4199520" cy="1007895"/>
        </p:xfrm>
        <a:graphic>
          <a:graphicData uri="http://schemas.openxmlformats.org/drawingml/2006/table">
            <a:tbl>
              <a:tblPr firstRow="1" bandRow="1">
                <a:tableStyleId>{5C22544A-7EE6-4342-B048-85BDC9FD1C3A}</a:tableStyleId>
              </a:tblPr>
              <a:tblGrid>
                <a:gridCol w="839904">
                  <a:extLst>
                    <a:ext uri="{9D8B030D-6E8A-4147-A177-3AD203B41FA5}">
                      <a16:colId xmlns:a16="http://schemas.microsoft.com/office/drawing/2014/main" val="3213993219"/>
                    </a:ext>
                  </a:extLst>
                </a:gridCol>
                <a:gridCol w="839904">
                  <a:extLst>
                    <a:ext uri="{9D8B030D-6E8A-4147-A177-3AD203B41FA5}">
                      <a16:colId xmlns:a16="http://schemas.microsoft.com/office/drawing/2014/main" val="1199457483"/>
                    </a:ext>
                  </a:extLst>
                </a:gridCol>
                <a:gridCol w="839904">
                  <a:extLst>
                    <a:ext uri="{9D8B030D-6E8A-4147-A177-3AD203B41FA5}">
                      <a16:colId xmlns:a16="http://schemas.microsoft.com/office/drawing/2014/main" val="582703366"/>
                    </a:ext>
                  </a:extLst>
                </a:gridCol>
                <a:gridCol w="839904">
                  <a:extLst>
                    <a:ext uri="{9D8B030D-6E8A-4147-A177-3AD203B41FA5}">
                      <a16:colId xmlns:a16="http://schemas.microsoft.com/office/drawing/2014/main" val="730099686"/>
                    </a:ext>
                  </a:extLst>
                </a:gridCol>
                <a:gridCol w="839904">
                  <a:extLst>
                    <a:ext uri="{9D8B030D-6E8A-4147-A177-3AD203B41FA5}">
                      <a16:colId xmlns:a16="http://schemas.microsoft.com/office/drawing/2014/main" val="2761723126"/>
                    </a:ext>
                  </a:extLst>
                </a:gridCol>
              </a:tblGrid>
              <a:tr h="335965">
                <a:tc>
                  <a:txBody>
                    <a:bodyPr/>
                    <a:lstStyle/>
                    <a:p>
                      <a:pPr algn="ctr"/>
                      <a:endParaRPr lang="en-US" sz="1300" dirty="0"/>
                    </a:p>
                  </a:txBody>
                  <a:tcPr marL="82841" marR="82841" marT="41420" marB="41420"/>
                </a:tc>
                <a:tc>
                  <a:txBody>
                    <a:bodyPr/>
                    <a:lstStyle/>
                    <a:p>
                      <a:pPr algn="ctr"/>
                      <a:r>
                        <a:rPr lang="vi-VN" sz="1300" dirty="0"/>
                        <a:t>j</a:t>
                      </a:r>
                      <a:endParaRPr lang="en-US" sz="1300" dirty="0"/>
                    </a:p>
                  </a:txBody>
                  <a:tcPr marL="82841" marR="82841" marT="41420" marB="41420"/>
                </a:tc>
                <a:tc>
                  <a:txBody>
                    <a:bodyPr/>
                    <a:lstStyle/>
                    <a:p>
                      <a:pPr algn="ctr"/>
                      <a:r>
                        <a:rPr lang="vi-VN" sz="1300" dirty="0"/>
                        <a:t>i</a:t>
                      </a:r>
                      <a:endParaRPr lang="en-US" sz="1300" dirty="0"/>
                    </a:p>
                  </a:txBody>
                  <a:tcPr marL="82841" marR="82841" marT="41420" marB="41420"/>
                </a:tc>
                <a:tc>
                  <a:txBody>
                    <a:bodyPr/>
                    <a:lstStyle/>
                    <a:p>
                      <a:pPr algn="ctr"/>
                      <a:endParaRPr lang="en-US" sz="1300" dirty="0"/>
                    </a:p>
                  </a:txBody>
                  <a:tcPr marL="82841" marR="82841" marT="41420" marB="41420"/>
                </a:tc>
                <a:tc>
                  <a:txBody>
                    <a:bodyPr/>
                    <a:lstStyle/>
                    <a:p>
                      <a:pPr algn="ctr"/>
                      <a:endParaRPr lang="en-US" sz="1300"/>
                    </a:p>
                  </a:txBody>
                  <a:tcPr marL="82841" marR="82841" marT="41420" marB="41420"/>
                </a:tc>
                <a:extLst>
                  <a:ext uri="{0D108BD9-81ED-4DB2-BD59-A6C34878D82A}">
                    <a16:rowId xmlns:a16="http://schemas.microsoft.com/office/drawing/2014/main" val="4117559000"/>
                  </a:ext>
                </a:extLst>
              </a:tr>
              <a:tr h="335965">
                <a:tc>
                  <a:txBody>
                    <a:bodyPr/>
                    <a:lstStyle/>
                    <a:p>
                      <a:pPr algn="ctr"/>
                      <a:r>
                        <a:rPr lang="vi-VN" sz="1300" dirty="0"/>
                        <a:t>A</a:t>
                      </a:r>
                      <a:endParaRPr lang="en-US" sz="1300" dirty="0"/>
                    </a:p>
                  </a:txBody>
                  <a:tcPr marL="82841" marR="82841" marT="41420" marB="41420"/>
                </a:tc>
                <a:tc>
                  <a:txBody>
                    <a:bodyPr/>
                    <a:lstStyle/>
                    <a:p>
                      <a:pPr algn="ctr"/>
                      <a:r>
                        <a:rPr lang="vi-VN" sz="1300" dirty="0"/>
                        <a:t>2</a:t>
                      </a:r>
                      <a:endParaRPr lang="en-US" sz="1300" dirty="0"/>
                    </a:p>
                  </a:txBody>
                  <a:tcPr marL="82841" marR="82841" marT="41420" marB="41420"/>
                </a:tc>
                <a:tc>
                  <a:txBody>
                    <a:bodyPr/>
                    <a:lstStyle/>
                    <a:p>
                      <a:pPr algn="ctr"/>
                      <a:r>
                        <a:rPr lang="vi-VN" sz="1300" dirty="0"/>
                        <a:t>9</a:t>
                      </a:r>
                      <a:endParaRPr lang="en-US" sz="1300" dirty="0"/>
                    </a:p>
                  </a:txBody>
                  <a:tcPr marL="82841" marR="82841" marT="41420" marB="41420"/>
                </a:tc>
                <a:tc>
                  <a:txBody>
                    <a:bodyPr/>
                    <a:lstStyle/>
                    <a:p>
                      <a:pPr algn="ctr"/>
                      <a:r>
                        <a:rPr lang="vi-VN" sz="1300" dirty="0"/>
                        <a:t>7</a:t>
                      </a:r>
                      <a:endParaRPr lang="en-US" sz="1300" dirty="0"/>
                    </a:p>
                  </a:txBody>
                  <a:tcPr marL="82841" marR="82841" marT="41420" marB="41420"/>
                </a:tc>
                <a:tc>
                  <a:txBody>
                    <a:bodyPr/>
                    <a:lstStyle/>
                    <a:p>
                      <a:pPr algn="ctr"/>
                      <a:r>
                        <a:rPr lang="vi-VN" sz="1300" dirty="0"/>
                        <a:t>15</a:t>
                      </a:r>
                      <a:endParaRPr lang="en-US" sz="1300" dirty="0"/>
                    </a:p>
                  </a:txBody>
                  <a:tcPr marL="82841" marR="82841" marT="41420" marB="41420"/>
                </a:tc>
                <a:extLst>
                  <a:ext uri="{0D108BD9-81ED-4DB2-BD59-A6C34878D82A}">
                    <a16:rowId xmlns:a16="http://schemas.microsoft.com/office/drawing/2014/main" val="1896249677"/>
                  </a:ext>
                </a:extLst>
              </a:tr>
              <a:tr h="335965">
                <a:tc>
                  <a:txBody>
                    <a:bodyPr/>
                    <a:lstStyle/>
                    <a:p>
                      <a:pPr algn="ctr"/>
                      <a:r>
                        <a:rPr lang="vi-VN" sz="1300" dirty="0"/>
                        <a:t>Lis</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solidFill>
                            <a:srgbClr val="FF0000"/>
                          </a:solidFill>
                        </a:rPr>
                        <a:t>2</a:t>
                      </a:r>
                      <a:endParaRPr lang="en-US" sz="1300" dirty="0">
                        <a:solidFill>
                          <a:srgbClr val="FF0000"/>
                        </a:solidFill>
                      </a:endParaRPr>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extLst>
                  <a:ext uri="{0D108BD9-81ED-4DB2-BD59-A6C34878D82A}">
                    <a16:rowId xmlns:a16="http://schemas.microsoft.com/office/drawing/2014/main" val="4246864866"/>
                  </a:ext>
                </a:extLst>
              </a:tr>
            </a:tbl>
          </a:graphicData>
        </a:graphic>
      </p:graphicFrame>
      <p:sp>
        <p:nvSpPr>
          <p:cNvPr id="6" name="Arrow: Down 5">
            <a:extLst>
              <a:ext uri="{FF2B5EF4-FFF2-40B4-BE49-F238E27FC236}">
                <a16:creationId xmlns:a16="http://schemas.microsoft.com/office/drawing/2014/main" id="{430CD948-69B4-40EF-8E96-DE4A063E489C}"/>
              </a:ext>
            </a:extLst>
          </p:cNvPr>
          <p:cNvSpPr/>
          <p:nvPr/>
        </p:nvSpPr>
        <p:spPr>
          <a:xfrm>
            <a:off x="4819120" y="1218428"/>
            <a:ext cx="298258" cy="592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3D5CC333-5519-4A86-998D-20AD85BA1E55}"/>
              </a:ext>
            </a:extLst>
          </p:cNvPr>
          <p:cNvGraphicFramePr>
            <a:graphicFrameLocks noGrp="1"/>
          </p:cNvGraphicFramePr>
          <p:nvPr>
            <p:extLst>
              <p:ext uri="{D42A27DB-BD31-4B8C-83A1-F6EECF244321}">
                <p14:modId xmlns:p14="http://schemas.microsoft.com/office/powerpoint/2010/main" val="1899082905"/>
              </p:ext>
            </p:extLst>
          </p:nvPr>
        </p:nvGraphicFramePr>
        <p:xfrm>
          <a:off x="2918610" y="3752391"/>
          <a:ext cx="4199520" cy="1007895"/>
        </p:xfrm>
        <a:graphic>
          <a:graphicData uri="http://schemas.openxmlformats.org/drawingml/2006/table">
            <a:tbl>
              <a:tblPr firstRow="1" bandRow="1">
                <a:tableStyleId>{5C22544A-7EE6-4342-B048-85BDC9FD1C3A}</a:tableStyleId>
              </a:tblPr>
              <a:tblGrid>
                <a:gridCol w="839904">
                  <a:extLst>
                    <a:ext uri="{9D8B030D-6E8A-4147-A177-3AD203B41FA5}">
                      <a16:colId xmlns:a16="http://schemas.microsoft.com/office/drawing/2014/main" val="3213993219"/>
                    </a:ext>
                  </a:extLst>
                </a:gridCol>
                <a:gridCol w="839904">
                  <a:extLst>
                    <a:ext uri="{9D8B030D-6E8A-4147-A177-3AD203B41FA5}">
                      <a16:colId xmlns:a16="http://schemas.microsoft.com/office/drawing/2014/main" val="1199457483"/>
                    </a:ext>
                  </a:extLst>
                </a:gridCol>
                <a:gridCol w="839904">
                  <a:extLst>
                    <a:ext uri="{9D8B030D-6E8A-4147-A177-3AD203B41FA5}">
                      <a16:colId xmlns:a16="http://schemas.microsoft.com/office/drawing/2014/main" val="582703366"/>
                    </a:ext>
                  </a:extLst>
                </a:gridCol>
                <a:gridCol w="839904">
                  <a:extLst>
                    <a:ext uri="{9D8B030D-6E8A-4147-A177-3AD203B41FA5}">
                      <a16:colId xmlns:a16="http://schemas.microsoft.com/office/drawing/2014/main" val="730099686"/>
                    </a:ext>
                  </a:extLst>
                </a:gridCol>
                <a:gridCol w="839904">
                  <a:extLst>
                    <a:ext uri="{9D8B030D-6E8A-4147-A177-3AD203B41FA5}">
                      <a16:colId xmlns:a16="http://schemas.microsoft.com/office/drawing/2014/main" val="2761723126"/>
                    </a:ext>
                  </a:extLst>
                </a:gridCol>
              </a:tblGrid>
              <a:tr h="335965">
                <a:tc>
                  <a:txBody>
                    <a:bodyPr/>
                    <a:lstStyle/>
                    <a:p>
                      <a:pPr algn="ctr"/>
                      <a:endParaRPr lang="en-US" sz="1300" dirty="0"/>
                    </a:p>
                  </a:txBody>
                  <a:tcPr marL="82841" marR="82841" marT="41420" marB="41420"/>
                </a:tc>
                <a:tc>
                  <a:txBody>
                    <a:bodyPr/>
                    <a:lstStyle/>
                    <a:p>
                      <a:pPr algn="ctr"/>
                      <a:endParaRPr lang="en-US" sz="1300" dirty="0">
                        <a:solidFill>
                          <a:schemeClr val="bg1"/>
                        </a:solidFill>
                      </a:endParaRPr>
                    </a:p>
                  </a:txBody>
                  <a:tcPr marL="82841" marR="82841" marT="41420" marB="4142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err="1"/>
                        <a:t>i</a:t>
                      </a:r>
                      <a:r>
                        <a:rPr lang="en-US" sz="1300" dirty="0"/>
                        <a:t> </a:t>
                      </a:r>
                      <a:r>
                        <a:rPr lang="en-US" sz="1300" dirty="0">
                          <a:solidFill>
                            <a:srgbClr val="FF0000"/>
                          </a:solidFill>
                        </a:rPr>
                        <a:t>j</a:t>
                      </a:r>
                    </a:p>
                  </a:txBody>
                  <a:tcPr marL="82841" marR="82841" marT="41420" marB="41420"/>
                </a:tc>
                <a:tc>
                  <a:txBody>
                    <a:bodyPr/>
                    <a:lstStyle/>
                    <a:p>
                      <a:pPr algn="ctr"/>
                      <a:endParaRPr lang="en-US" sz="1300"/>
                    </a:p>
                  </a:txBody>
                  <a:tcPr marL="82841" marR="82841" marT="41420" marB="41420"/>
                </a:tc>
                <a:tc>
                  <a:txBody>
                    <a:bodyPr/>
                    <a:lstStyle/>
                    <a:p>
                      <a:pPr algn="ctr"/>
                      <a:endParaRPr lang="en-US" sz="1300"/>
                    </a:p>
                  </a:txBody>
                  <a:tcPr marL="82841" marR="82841" marT="41420" marB="41420"/>
                </a:tc>
                <a:extLst>
                  <a:ext uri="{0D108BD9-81ED-4DB2-BD59-A6C34878D82A}">
                    <a16:rowId xmlns:a16="http://schemas.microsoft.com/office/drawing/2014/main" val="4117559000"/>
                  </a:ext>
                </a:extLst>
              </a:tr>
              <a:tr h="335965">
                <a:tc>
                  <a:txBody>
                    <a:bodyPr/>
                    <a:lstStyle/>
                    <a:p>
                      <a:pPr algn="ctr"/>
                      <a:r>
                        <a:rPr lang="vi-VN" sz="1300" dirty="0"/>
                        <a:t>A</a:t>
                      </a:r>
                      <a:endParaRPr lang="en-US" sz="1300" dirty="0"/>
                    </a:p>
                  </a:txBody>
                  <a:tcPr marL="82841" marR="82841" marT="41420" marB="41420"/>
                </a:tc>
                <a:tc>
                  <a:txBody>
                    <a:bodyPr/>
                    <a:lstStyle/>
                    <a:p>
                      <a:pPr algn="ctr"/>
                      <a:r>
                        <a:rPr lang="vi-VN" sz="1300" dirty="0"/>
                        <a:t>2</a:t>
                      </a:r>
                      <a:endParaRPr lang="en-US" sz="1300" dirty="0"/>
                    </a:p>
                  </a:txBody>
                  <a:tcPr marL="82841" marR="82841" marT="41420" marB="41420"/>
                </a:tc>
                <a:tc>
                  <a:txBody>
                    <a:bodyPr/>
                    <a:lstStyle/>
                    <a:p>
                      <a:pPr algn="ctr"/>
                      <a:r>
                        <a:rPr lang="vi-VN" sz="1300" dirty="0"/>
                        <a:t>9</a:t>
                      </a:r>
                      <a:endParaRPr lang="en-US" sz="1300" dirty="0"/>
                    </a:p>
                  </a:txBody>
                  <a:tcPr marL="82841" marR="82841" marT="41420" marB="41420"/>
                </a:tc>
                <a:tc>
                  <a:txBody>
                    <a:bodyPr/>
                    <a:lstStyle/>
                    <a:p>
                      <a:pPr algn="ctr"/>
                      <a:r>
                        <a:rPr lang="vi-VN" sz="1300" dirty="0"/>
                        <a:t>7</a:t>
                      </a:r>
                      <a:endParaRPr lang="en-US" sz="1300" dirty="0"/>
                    </a:p>
                  </a:txBody>
                  <a:tcPr marL="82841" marR="82841" marT="41420" marB="41420"/>
                </a:tc>
                <a:tc>
                  <a:txBody>
                    <a:bodyPr/>
                    <a:lstStyle/>
                    <a:p>
                      <a:pPr algn="ctr"/>
                      <a:r>
                        <a:rPr lang="vi-VN" sz="1300" dirty="0"/>
                        <a:t>15</a:t>
                      </a:r>
                      <a:endParaRPr lang="en-US" sz="1300" dirty="0"/>
                    </a:p>
                  </a:txBody>
                  <a:tcPr marL="82841" marR="82841" marT="41420" marB="41420"/>
                </a:tc>
                <a:extLst>
                  <a:ext uri="{0D108BD9-81ED-4DB2-BD59-A6C34878D82A}">
                    <a16:rowId xmlns:a16="http://schemas.microsoft.com/office/drawing/2014/main" val="1896249677"/>
                  </a:ext>
                </a:extLst>
              </a:tr>
              <a:tr h="335965">
                <a:tc>
                  <a:txBody>
                    <a:bodyPr/>
                    <a:lstStyle/>
                    <a:p>
                      <a:pPr algn="ctr"/>
                      <a:r>
                        <a:rPr lang="vi-VN" sz="1300" dirty="0"/>
                        <a:t>Lis</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solidFill>
                            <a:schemeClr val="tx1"/>
                          </a:solidFill>
                        </a:rPr>
                        <a:t>2</a:t>
                      </a:r>
                      <a:endParaRPr lang="en-US" sz="1300" dirty="0">
                        <a:solidFill>
                          <a:schemeClr val="tx1"/>
                        </a:solidFill>
                      </a:endParaRPr>
                    </a:p>
                  </a:txBody>
                  <a:tcPr marL="82841" marR="82841" marT="41420" marB="41420"/>
                </a:tc>
                <a:tc>
                  <a:txBody>
                    <a:bodyPr/>
                    <a:lstStyle/>
                    <a:p>
                      <a:pPr algn="ctr"/>
                      <a:r>
                        <a:rPr lang="vi-VN" sz="1300" dirty="0"/>
                        <a:t>1</a:t>
                      </a:r>
                      <a:endParaRPr lang="en-US" sz="1300" dirty="0"/>
                    </a:p>
                  </a:txBody>
                  <a:tcPr marL="82841" marR="82841" marT="41420" marB="41420"/>
                </a:tc>
                <a:tc>
                  <a:txBody>
                    <a:bodyPr/>
                    <a:lstStyle/>
                    <a:p>
                      <a:pPr algn="ctr"/>
                      <a:r>
                        <a:rPr lang="vi-VN" sz="1300" dirty="0"/>
                        <a:t>1</a:t>
                      </a:r>
                      <a:endParaRPr lang="en-US" sz="1300" dirty="0"/>
                    </a:p>
                  </a:txBody>
                  <a:tcPr marL="82841" marR="82841" marT="41420" marB="41420"/>
                </a:tc>
                <a:extLst>
                  <a:ext uri="{0D108BD9-81ED-4DB2-BD59-A6C34878D82A}">
                    <a16:rowId xmlns:a16="http://schemas.microsoft.com/office/drawing/2014/main" val="4246864866"/>
                  </a:ext>
                </a:extLst>
              </a:tr>
            </a:tbl>
          </a:graphicData>
        </a:graphic>
      </p:graphicFrame>
      <p:sp>
        <p:nvSpPr>
          <p:cNvPr id="8" name="Arrow: Down 7">
            <a:extLst>
              <a:ext uri="{FF2B5EF4-FFF2-40B4-BE49-F238E27FC236}">
                <a16:creationId xmlns:a16="http://schemas.microsoft.com/office/drawing/2014/main" id="{56FCB387-9C79-4788-8782-810C0AC95C3D}"/>
              </a:ext>
            </a:extLst>
          </p:cNvPr>
          <p:cNvSpPr/>
          <p:nvPr/>
        </p:nvSpPr>
        <p:spPr>
          <a:xfrm>
            <a:off x="4819120" y="3015806"/>
            <a:ext cx="298258" cy="592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95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54</a:t>
            </a:fld>
            <a:endParaRPr/>
          </a:p>
        </p:txBody>
      </p:sp>
      <p:sp>
        <p:nvSpPr>
          <p:cNvPr id="5" name="TextBox 4">
            <a:extLst>
              <a:ext uri="{FF2B5EF4-FFF2-40B4-BE49-F238E27FC236}">
                <a16:creationId xmlns:a16="http://schemas.microsoft.com/office/drawing/2014/main" id="{567B55F7-365F-4CA6-A38F-3CDE8144FBFB}"/>
              </a:ext>
            </a:extLst>
          </p:cNvPr>
          <p:cNvSpPr txBox="1"/>
          <p:nvPr/>
        </p:nvSpPr>
        <p:spPr>
          <a:xfrm>
            <a:off x="5104212" y="1825005"/>
            <a:ext cx="3008786" cy="830997"/>
          </a:xfrm>
          <a:prstGeom prst="rect">
            <a:avLst/>
          </a:prstGeom>
          <a:noFill/>
        </p:spPr>
        <p:txBody>
          <a:bodyPr wrap="square" rtlCol="0">
            <a:spAutoFit/>
          </a:bodyPr>
          <a:lstStyle/>
          <a:p>
            <a:r>
              <a:rPr lang="vi-VN" sz="1600" b="1" dirty="0">
                <a:latin typeface="+mj-lt"/>
              </a:rPr>
              <a:t>BƯỚC 2:</a:t>
            </a:r>
          </a:p>
          <a:p>
            <a:r>
              <a:rPr lang="vi-VN" sz="1600" dirty="0">
                <a:latin typeface="+mj-lt"/>
              </a:rPr>
              <a:t>i = 2; j = 0</a:t>
            </a:r>
          </a:p>
          <a:p>
            <a:r>
              <a:rPr lang="vi-VN" sz="1600" dirty="0">
                <a:latin typeface="+mj-lt"/>
              </a:rPr>
              <a:t>A[i]&gt; A[j] và Lis[i]&lt;Lis[j]+1</a:t>
            </a:r>
          </a:p>
        </p:txBody>
      </p:sp>
      <p:graphicFrame>
        <p:nvGraphicFramePr>
          <p:cNvPr id="6" name="Table 5">
            <a:extLst>
              <a:ext uri="{FF2B5EF4-FFF2-40B4-BE49-F238E27FC236}">
                <a16:creationId xmlns:a16="http://schemas.microsoft.com/office/drawing/2014/main" id="{2F6A01CA-CD5A-4CF6-B9C4-BD4B5ED39743}"/>
              </a:ext>
            </a:extLst>
          </p:cNvPr>
          <p:cNvGraphicFramePr>
            <a:graphicFrameLocks noGrp="1"/>
          </p:cNvGraphicFramePr>
          <p:nvPr>
            <p:extLst>
              <p:ext uri="{D42A27DB-BD31-4B8C-83A1-F6EECF244321}">
                <p14:modId xmlns:p14="http://schemas.microsoft.com/office/powerpoint/2010/main" val="2765564653"/>
              </p:ext>
            </p:extLst>
          </p:nvPr>
        </p:nvGraphicFramePr>
        <p:xfrm>
          <a:off x="4936110" y="3509286"/>
          <a:ext cx="3941365" cy="937593"/>
        </p:xfrm>
        <a:graphic>
          <a:graphicData uri="http://schemas.openxmlformats.org/drawingml/2006/table">
            <a:tbl>
              <a:tblPr firstRow="1" bandRow="1">
                <a:tableStyleId>{5C22544A-7EE6-4342-B048-85BDC9FD1C3A}</a:tableStyleId>
              </a:tblPr>
              <a:tblGrid>
                <a:gridCol w="788273">
                  <a:extLst>
                    <a:ext uri="{9D8B030D-6E8A-4147-A177-3AD203B41FA5}">
                      <a16:colId xmlns:a16="http://schemas.microsoft.com/office/drawing/2014/main" val="3213993219"/>
                    </a:ext>
                  </a:extLst>
                </a:gridCol>
                <a:gridCol w="788273">
                  <a:extLst>
                    <a:ext uri="{9D8B030D-6E8A-4147-A177-3AD203B41FA5}">
                      <a16:colId xmlns:a16="http://schemas.microsoft.com/office/drawing/2014/main" val="1199457483"/>
                    </a:ext>
                  </a:extLst>
                </a:gridCol>
                <a:gridCol w="788273">
                  <a:extLst>
                    <a:ext uri="{9D8B030D-6E8A-4147-A177-3AD203B41FA5}">
                      <a16:colId xmlns:a16="http://schemas.microsoft.com/office/drawing/2014/main" val="582703366"/>
                    </a:ext>
                  </a:extLst>
                </a:gridCol>
                <a:gridCol w="788273">
                  <a:extLst>
                    <a:ext uri="{9D8B030D-6E8A-4147-A177-3AD203B41FA5}">
                      <a16:colId xmlns:a16="http://schemas.microsoft.com/office/drawing/2014/main" val="730099686"/>
                    </a:ext>
                  </a:extLst>
                </a:gridCol>
                <a:gridCol w="788273">
                  <a:extLst>
                    <a:ext uri="{9D8B030D-6E8A-4147-A177-3AD203B41FA5}">
                      <a16:colId xmlns:a16="http://schemas.microsoft.com/office/drawing/2014/main" val="2761723126"/>
                    </a:ext>
                  </a:extLst>
                </a:gridCol>
              </a:tblGrid>
              <a:tr h="312531">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tc>
                <a:tc>
                  <a:txBody>
                    <a:bodyPr/>
                    <a:lstStyle/>
                    <a:p>
                      <a:pPr algn="ctr"/>
                      <a:r>
                        <a:rPr lang="vi-VN" dirty="0"/>
                        <a:t>i </a:t>
                      </a:r>
                      <a:r>
                        <a:rPr lang="vi-VN" dirty="0">
                          <a:solidFill>
                            <a:srgbClr val="FF0000"/>
                          </a:solidFill>
                        </a:rPr>
                        <a:t>j</a:t>
                      </a:r>
                      <a:endParaRPr lang="en-US" dirty="0"/>
                    </a:p>
                  </a:txBody>
                  <a:tcPr/>
                </a:tc>
                <a:tc>
                  <a:txBody>
                    <a:bodyPr/>
                    <a:lstStyle/>
                    <a:p>
                      <a:pPr algn="ctr"/>
                      <a:endParaRPr lang="en-US"/>
                    </a:p>
                  </a:txBody>
                  <a:tcPr/>
                </a:tc>
                <a:extLst>
                  <a:ext uri="{0D108BD9-81ED-4DB2-BD59-A6C34878D82A}">
                    <a16:rowId xmlns:a16="http://schemas.microsoft.com/office/drawing/2014/main" val="4117559000"/>
                  </a:ext>
                </a:extLst>
              </a:tr>
              <a:tr h="312531">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12531">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2</a:t>
                      </a:r>
                      <a:endParaRPr lang="en-US" dirty="0">
                        <a:solidFill>
                          <a:srgbClr val="FF0000"/>
                        </a:solidFill>
                      </a:endParaRPr>
                    </a:p>
                  </a:txBody>
                  <a:tcPr/>
                </a:tc>
                <a:tc>
                  <a:txBody>
                    <a:bodyPr/>
                    <a:lstStyle/>
                    <a:p>
                      <a:pPr algn="ctr"/>
                      <a:r>
                        <a:rPr lang="vi-VN" dirty="0"/>
                        <a:t>1</a:t>
                      </a:r>
                      <a:endParaRPr lang="en-US" dirty="0"/>
                    </a:p>
                  </a:txBody>
                  <a:tcPr/>
                </a:tc>
                <a:extLst>
                  <a:ext uri="{0D108BD9-81ED-4DB2-BD59-A6C34878D82A}">
                    <a16:rowId xmlns:a16="http://schemas.microsoft.com/office/drawing/2014/main" val="4246864866"/>
                  </a:ext>
                </a:extLst>
              </a:tr>
            </a:tbl>
          </a:graphicData>
        </a:graphic>
      </p:graphicFrame>
      <p:graphicFrame>
        <p:nvGraphicFramePr>
          <p:cNvPr id="7" name="Table 6">
            <a:extLst>
              <a:ext uri="{FF2B5EF4-FFF2-40B4-BE49-F238E27FC236}">
                <a16:creationId xmlns:a16="http://schemas.microsoft.com/office/drawing/2014/main" id="{92B94481-CAD4-492E-9B7E-1E1067570D5F}"/>
              </a:ext>
            </a:extLst>
          </p:cNvPr>
          <p:cNvGraphicFramePr>
            <a:graphicFrameLocks noGrp="1"/>
          </p:cNvGraphicFramePr>
          <p:nvPr>
            <p:extLst>
              <p:ext uri="{D42A27DB-BD31-4B8C-83A1-F6EECF244321}">
                <p14:modId xmlns:p14="http://schemas.microsoft.com/office/powerpoint/2010/main" val="146401985"/>
              </p:ext>
            </p:extLst>
          </p:nvPr>
        </p:nvGraphicFramePr>
        <p:xfrm>
          <a:off x="181317" y="100631"/>
          <a:ext cx="3941365" cy="937593"/>
        </p:xfrm>
        <a:graphic>
          <a:graphicData uri="http://schemas.openxmlformats.org/drawingml/2006/table">
            <a:tbl>
              <a:tblPr firstRow="1" bandRow="1">
                <a:tableStyleId>{5C22544A-7EE6-4342-B048-85BDC9FD1C3A}</a:tableStyleId>
              </a:tblPr>
              <a:tblGrid>
                <a:gridCol w="788273">
                  <a:extLst>
                    <a:ext uri="{9D8B030D-6E8A-4147-A177-3AD203B41FA5}">
                      <a16:colId xmlns:a16="http://schemas.microsoft.com/office/drawing/2014/main" val="3213993219"/>
                    </a:ext>
                  </a:extLst>
                </a:gridCol>
                <a:gridCol w="788273">
                  <a:extLst>
                    <a:ext uri="{9D8B030D-6E8A-4147-A177-3AD203B41FA5}">
                      <a16:colId xmlns:a16="http://schemas.microsoft.com/office/drawing/2014/main" val="1199457483"/>
                    </a:ext>
                  </a:extLst>
                </a:gridCol>
                <a:gridCol w="788273">
                  <a:extLst>
                    <a:ext uri="{9D8B030D-6E8A-4147-A177-3AD203B41FA5}">
                      <a16:colId xmlns:a16="http://schemas.microsoft.com/office/drawing/2014/main" val="582703366"/>
                    </a:ext>
                  </a:extLst>
                </a:gridCol>
                <a:gridCol w="788273">
                  <a:extLst>
                    <a:ext uri="{9D8B030D-6E8A-4147-A177-3AD203B41FA5}">
                      <a16:colId xmlns:a16="http://schemas.microsoft.com/office/drawing/2014/main" val="730099686"/>
                    </a:ext>
                  </a:extLst>
                </a:gridCol>
                <a:gridCol w="788273">
                  <a:extLst>
                    <a:ext uri="{9D8B030D-6E8A-4147-A177-3AD203B41FA5}">
                      <a16:colId xmlns:a16="http://schemas.microsoft.com/office/drawing/2014/main" val="2761723126"/>
                    </a:ext>
                  </a:extLst>
                </a:gridCol>
              </a:tblGrid>
              <a:tr h="312531">
                <a:tc>
                  <a:txBody>
                    <a:bodyPr/>
                    <a:lstStyle/>
                    <a:p>
                      <a:pPr algn="ctr"/>
                      <a:endParaRPr lang="en-US" dirty="0"/>
                    </a:p>
                  </a:txBody>
                  <a:tcPr/>
                </a:tc>
                <a:tc>
                  <a:txBody>
                    <a:bodyPr/>
                    <a:lstStyle/>
                    <a:p>
                      <a:pPr algn="ctr"/>
                      <a:r>
                        <a:rPr lang="vi-VN" dirty="0">
                          <a:solidFill>
                            <a:schemeClr val="bg1"/>
                          </a:solidFill>
                        </a:rPr>
                        <a:t>j</a:t>
                      </a: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txBody>
                  <a:tcPr/>
                </a:tc>
                <a:tc>
                  <a:txBody>
                    <a:bodyPr/>
                    <a:lstStyle/>
                    <a:p>
                      <a:pPr algn="ctr"/>
                      <a:r>
                        <a:rPr lang="vi-VN" dirty="0"/>
                        <a:t>i</a:t>
                      </a:r>
                      <a:endParaRPr lang="en-US" dirty="0"/>
                    </a:p>
                  </a:txBody>
                  <a:tcPr/>
                </a:tc>
                <a:tc>
                  <a:txBody>
                    <a:bodyPr/>
                    <a:lstStyle/>
                    <a:p>
                      <a:pPr algn="ctr"/>
                      <a:endParaRPr lang="en-US"/>
                    </a:p>
                  </a:txBody>
                  <a:tcPr/>
                </a:tc>
                <a:extLst>
                  <a:ext uri="{0D108BD9-81ED-4DB2-BD59-A6C34878D82A}">
                    <a16:rowId xmlns:a16="http://schemas.microsoft.com/office/drawing/2014/main" val="4117559000"/>
                  </a:ext>
                </a:extLst>
              </a:tr>
              <a:tr h="312531">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12531">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t>1</a:t>
                      </a:r>
                      <a:endParaRPr lang="en-US" dirty="0"/>
                    </a:p>
                  </a:txBody>
                  <a:tcPr/>
                </a:tc>
                <a:tc>
                  <a:txBody>
                    <a:bodyPr/>
                    <a:lstStyle/>
                    <a:p>
                      <a:pPr algn="ctr"/>
                      <a:r>
                        <a:rPr lang="vi-VN" dirty="0"/>
                        <a:t>1</a:t>
                      </a:r>
                      <a:endParaRPr lang="en-US" dirty="0"/>
                    </a:p>
                  </a:txBody>
                  <a:tcPr/>
                </a:tc>
                <a:extLst>
                  <a:ext uri="{0D108BD9-81ED-4DB2-BD59-A6C34878D82A}">
                    <a16:rowId xmlns:a16="http://schemas.microsoft.com/office/drawing/2014/main" val="4246864866"/>
                  </a:ext>
                </a:extLst>
              </a:tr>
            </a:tbl>
          </a:graphicData>
        </a:graphic>
      </p:graphicFrame>
      <p:graphicFrame>
        <p:nvGraphicFramePr>
          <p:cNvPr id="8" name="Table 7">
            <a:extLst>
              <a:ext uri="{FF2B5EF4-FFF2-40B4-BE49-F238E27FC236}">
                <a16:creationId xmlns:a16="http://schemas.microsoft.com/office/drawing/2014/main" id="{10810D4F-23A9-449F-8E06-D8FB23A805A9}"/>
              </a:ext>
            </a:extLst>
          </p:cNvPr>
          <p:cNvGraphicFramePr>
            <a:graphicFrameLocks noGrp="1"/>
          </p:cNvGraphicFramePr>
          <p:nvPr>
            <p:extLst>
              <p:ext uri="{D42A27DB-BD31-4B8C-83A1-F6EECF244321}">
                <p14:modId xmlns:p14="http://schemas.microsoft.com/office/powerpoint/2010/main" val="529118951"/>
              </p:ext>
            </p:extLst>
          </p:nvPr>
        </p:nvGraphicFramePr>
        <p:xfrm>
          <a:off x="181316" y="1755852"/>
          <a:ext cx="3941365" cy="937593"/>
        </p:xfrm>
        <a:graphic>
          <a:graphicData uri="http://schemas.openxmlformats.org/drawingml/2006/table">
            <a:tbl>
              <a:tblPr firstRow="1" bandRow="1">
                <a:tableStyleId>{5C22544A-7EE6-4342-B048-85BDC9FD1C3A}</a:tableStyleId>
              </a:tblPr>
              <a:tblGrid>
                <a:gridCol w="788273">
                  <a:extLst>
                    <a:ext uri="{9D8B030D-6E8A-4147-A177-3AD203B41FA5}">
                      <a16:colId xmlns:a16="http://schemas.microsoft.com/office/drawing/2014/main" val="3213993219"/>
                    </a:ext>
                  </a:extLst>
                </a:gridCol>
                <a:gridCol w="788273">
                  <a:extLst>
                    <a:ext uri="{9D8B030D-6E8A-4147-A177-3AD203B41FA5}">
                      <a16:colId xmlns:a16="http://schemas.microsoft.com/office/drawing/2014/main" val="1199457483"/>
                    </a:ext>
                  </a:extLst>
                </a:gridCol>
                <a:gridCol w="788273">
                  <a:extLst>
                    <a:ext uri="{9D8B030D-6E8A-4147-A177-3AD203B41FA5}">
                      <a16:colId xmlns:a16="http://schemas.microsoft.com/office/drawing/2014/main" val="582703366"/>
                    </a:ext>
                  </a:extLst>
                </a:gridCol>
                <a:gridCol w="788273">
                  <a:extLst>
                    <a:ext uri="{9D8B030D-6E8A-4147-A177-3AD203B41FA5}">
                      <a16:colId xmlns:a16="http://schemas.microsoft.com/office/drawing/2014/main" val="730099686"/>
                    </a:ext>
                  </a:extLst>
                </a:gridCol>
                <a:gridCol w="788273">
                  <a:extLst>
                    <a:ext uri="{9D8B030D-6E8A-4147-A177-3AD203B41FA5}">
                      <a16:colId xmlns:a16="http://schemas.microsoft.com/office/drawing/2014/main" val="2761723126"/>
                    </a:ext>
                  </a:extLst>
                </a:gridCol>
              </a:tblGrid>
              <a:tr h="312531">
                <a:tc>
                  <a:txBody>
                    <a:bodyPr/>
                    <a:lstStyle/>
                    <a:p>
                      <a:pPr algn="ctr"/>
                      <a:endParaRPr lang="en-US" dirty="0"/>
                    </a:p>
                  </a:txBody>
                  <a:tcPr/>
                </a:tc>
                <a:tc>
                  <a:txBody>
                    <a:bodyPr/>
                    <a:lstStyle/>
                    <a:p>
                      <a:pPr algn="ctr"/>
                      <a:r>
                        <a:rPr lang="vi-VN" dirty="0">
                          <a:solidFill>
                            <a:schemeClr val="bg1"/>
                          </a:solidFill>
                        </a:rPr>
                        <a:t>j</a:t>
                      </a: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txBody>
                  <a:tcPr/>
                </a:tc>
                <a:tc>
                  <a:txBody>
                    <a:bodyPr/>
                    <a:lstStyle/>
                    <a:p>
                      <a:pPr algn="ctr"/>
                      <a:r>
                        <a:rPr lang="vi-VN" dirty="0"/>
                        <a:t>i</a:t>
                      </a:r>
                      <a:endParaRPr lang="en-US" dirty="0"/>
                    </a:p>
                  </a:txBody>
                  <a:tcPr/>
                </a:tc>
                <a:tc>
                  <a:txBody>
                    <a:bodyPr/>
                    <a:lstStyle/>
                    <a:p>
                      <a:pPr algn="ctr"/>
                      <a:endParaRPr lang="en-US" dirty="0"/>
                    </a:p>
                  </a:txBody>
                  <a:tcPr/>
                </a:tc>
                <a:extLst>
                  <a:ext uri="{0D108BD9-81ED-4DB2-BD59-A6C34878D82A}">
                    <a16:rowId xmlns:a16="http://schemas.microsoft.com/office/drawing/2014/main" val="4117559000"/>
                  </a:ext>
                </a:extLst>
              </a:tr>
              <a:tr h="312531">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12531">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2</a:t>
                      </a:r>
                      <a:endParaRPr lang="en-US" dirty="0">
                        <a:solidFill>
                          <a:srgbClr val="FF0000"/>
                        </a:solidFill>
                      </a:endParaRPr>
                    </a:p>
                  </a:txBody>
                  <a:tcPr/>
                </a:tc>
                <a:tc>
                  <a:txBody>
                    <a:bodyPr/>
                    <a:lstStyle/>
                    <a:p>
                      <a:pPr algn="ctr"/>
                      <a:r>
                        <a:rPr lang="vi-VN" dirty="0"/>
                        <a:t>1</a:t>
                      </a:r>
                      <a:endParaRPr lang="en-US" dirty="0"/>
                    </a:p>
                  </a:txBody>
                  <a:tcPr/>
                </a:tc>
                <a:extLst>
                  <a:ext uri="{0D108BD9-81ED-4DB2-BD59-A6C34878D82A}">
                    <a16:rowId xmlns:a16="http://schemas.microsoft.com/office/drawing/2014/main" val="4246864866"/>
                  </a:ext>
                </a:extLst>
              </a:tr>
            </a:tbl>
          </a:graphicData>
        </a:graphic>
      </p:graphicFrame>
      <p:sp>
        <p:nvSpPr>
          <p:cNvPr id="9" name="Arrow: Down 8">
            <a:extLst>
              <a:ext uri="{FF2B5EF4-FFF2-40B4-BE49-F238E27FC236}">
                <a16:creationId xmlns:a16="http://schemas.microsoft.com/office/drawing/2014/main" id="{6C172D5E-2753-40F3-B678-7E9C3B4A0212}"/>
              </a:ext>
            </a:extLst>
          </p:cNvPr>
          <p:cNvSpPr/>
          <p:nvPr/>
        </p:nvSpPr>
        <p:spPr>
          <a:xfrm>
            <a:off x="1996084" y="1166529"/>
            <a:ext cx="226870" cy="461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able 9">
            <a:extLst>
              <a:ext uri="{FF2B5EF4-FFF2-40B4-BE49-F238E27FC236}">
                <a16:creationId xmlns:a16="http://schemas.microsoft.com/office/drawing/2014/main" id="{FF45E9A0-48F0-4EFE-A415-9A91DFBF446B}"/>
              </a:ext>
            </a:extLst>
          </p:cNvPr>
          <p:cNvGraphicFramePr>
            <a:graphicFrameLocks noGrp="1"/>
          </p:cNvGraphicFramePr>
          <p:nvPr>
            <p:extLst>
              <p:ext uri="{D42A27DB-BD31-4B8C-83A1-F6EECF244321}">
                <p14:modId xmlns:p14="http://schemas.microsoft.com/office/powerpoint/2010/main" val="3291325304"/>
              </p:ext>
            </p:extLst>
          </p:nvPr>
        </p:nvGraphicFramePr>
        <p:xfrm>
          <a:off x="138836" y="3508174"/>
          <a:ext cx="3941365" cy="937593"/>
        </p:xfrm>
        <a:graphic>
          <a:graphicData uri="http://schemas.openxmlformats.org/drawingml/2006/table">
            <a:tbl>
              <a:tblPr firstRow="1" bandRow="1">
                <a:tableStyleId>{5C22544A-7EE6-4342-B048-85BDC9FD1C3A}</a:tableStyleId>
              </a:tblPr>
              <a:tblGrid>
                <a:gridCol w="788273">
                  <a:extLst>
                    <a:ext uri="{9D8B030D-6E8A-4147-A177-3AD203B41FA5}">
                      <a16:colId xmlns:a16="http://schemas.microsoft.com/office/drawing/2014/main" val="3213993219"/>
                    </a:ext>
                  </a:extLst>
                </a:gridCol>
                <a:gridCol w="788273">
                  <a:extLst>
                    <a:ext uri="{9D8B030D-6E8A-4147-A177-3AD203B41FA5}">
                      <a16:colId xmlns:a16="http://schemas.microsoft.com/office/drawing/2014/main" val="1199457483"/>
                    </a:ext>
                  </a:extLst>
                </a:gridCol>
                <a:gridCol w="788273">
                  <a:extLst>
                    <a:ext uri="{9D8B030D-6E8A-4147-A177-3AD203B41FA5}">
                      <a16:colId xmlns:a16="http://schemas.microsoft.com/office/drawing/2014/main" val="582703366"/>
                    </a:ext>
                  </a:extLst>
                </a:gridCol>
                <a:gridCol w="788273">
                  <a:extLst>
                    <a:ext uri="{9D8B030D-6E8A-4147-A177-3AD203B41FA5}">
                      <a16:colId xmlns:a16="http://schemas.microsoft.com/office/drawing/2014/main" val="730099686"/>
                    </a:ext>
                  </a:extLst>
                </a:gridCol>
                <a:gridCol w="788273">
                  <a:extLst>
                    <a:ext uri="{9D8B030D-6E8A-4147-A177-3AD203B41FA5}">
                      <a16:colId xmlns:a16="http://schemas.microsoft.com/office/drawing/2014/main" val="2761723126"/>
                    </a:ext>
                  </a:extLst>
                </a:gridCol>
              </a:tblGrid>
              <a:tr h="312531">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solidFill>
                            <a:schemeClr val="bg1"/>
                          </a:solidFill>
                        </a:rPr>
                        <a:t>j</a:t>
                      </a:r>
                      <a:endParaRPr lang="en-US" dirty="0">
                        <a:solidFill>
                          <a:schemeClr val="bg1"/>
                        </a:solidFill>
                      </a:endParaRPr>
                    </a:p>
                  </a:txBody>
                  <a:tcPr/>
                </a:tc>
                <a:tc>
                  <a:txBody>
                    <a:bodyPr/>
                    <a:lstStyle/>
                    <a:p>
                      <a:pPr algn="ctr"/>
                      <a:r>
                        <a:rPr lang="vi-VN" dirty="0"/>
                        <a:t>i</a:t>
                      </a:r>
                      <a:endParaRPr lang="en-US" dirty="0"/>
                    </a:p>
                  </a:txBody>
                  <a:tcPr/>
                </a:tc>
                <a:tc>
                  <a:txBody>
                    <a:bodyPr/>
                    <a:lstStyle/>
                    <a:p>
                      <a:pPr algn="ctr"/>
                      <a:endParaRPr lang="en-US" dirty="0"/>
                    </a:p>
                  </a:txBody>
                  <a:tcPr/>
                </a:tc>
                <a:extLst>
                  <a:ext uri="{0D108BD9-81ED-4DB2-BD59-A6C34878D82A}">
                    <a16:rowId xmlns:a16="http://schemas.microsoft.com/office/drawing/2014/main" val="4117559000"/>
                  </a:ext>
                </a:extLst>
              </a:tr>
              <a:tr h="312531">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12531">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2</a:t>
                      </a:r>
                      <a:endParaRPr lang="en-US" dirty="0">
                        <a:solidFill>
                          <a:srgbClr val="FF0000"/>
                        </a:solidFill>
                      </a:endParaRPr>
                    </a:p>
                  </a:txBody>
                  <a:tcPr/>
                </a:tc>
                <a:tc>
                  <a:txBody>
                    <a:bodyPr/>
                    <a:lstStyle/>
                    <a:p>
                      <a:pPr algn="ctr"/>
                      <a:r>
                        <a:rPr lang="vi-VN" dirty="0"/>
                        <a:t>1</a:t>
                      </a:r>
                      <a:endParaRPr lang="en-US" dirty="0"/>
                    </a:p>
                  </a:txBody>
                  <a:tcPr/>
                </a:tc>
                <a:extLst>
                  <a:ext uri="{0D108BD9-81ED-4DB2-BD59-A6C34878D82A}">
                    <a16:rowId xmlns:a16="http://schemas.microsoft.com/office/drawing/2014/main" val="4246864866"/>
                  </a:ext>
                </a:extLst>
              </a:tr>
            </a:tbl>
          </a:graphicData>
        </a:graphic>
      </p:graphicFrame>
      <p:sp>
        <p:nvSpPr>
          <p:cNvPr id="11" name="Arrow: Down 10">
            <a:extLst>
              <a:ext uri="{FF2B5EF4-FFF2-40B4-BE49-F238E27FC236}">
                <a16:creationId xmlns:a16="http://schemas.microsoft.com/office/drawing/2014/main" id="{31D593D6-54A5-4151-80D6-0E6A950E7C5E}"/>
              </a:ext>
            </a:extLst>
          </p:cNvPr>
          <p:cNvSpPr/>
          <p:nvPr/>
        </p:nvSpPr>
        <p:spPr>
          <a:xfrm>
            <a:off x="1974843" y="2821750"/>
            <a:ext cx="269352" cy="496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10F95AB-8582-45EF-953B-EFF7794E77FA}"/>
              </a:ext>
            </a:extLst>
          </p:cNvPr>
          <p:cNvSpPr/>
          <p:nvPr/>
        </p:nvSpPr>
        <p:spPr>
          <a:xfrm rot="16200000">
            <a:off x="4397073" y="3702980"/>
            <a:ext cx="222165" cy="5479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70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sp>
        <p:nvSpPr>
          <p:cNvPr id="3" name="TextBox 2">
            <a:extLst>
              <a:ext uri="{FF2B5EF4-FFF2-40B4-BE49-F238E27FC236}">
                <a16:creationId xmlns:a16="http://schemas.microsoft.com/office/drawing/2014/main" id="{A1FC3FDB-D6F6-486F-8A23-1565FE0E8A6C}"/>
              </a:ext>
            </a:extLst>
          </p:cNvPr>
          <p:cNvSpPr txBox="1"/>
          <p:nvPr/>
        </p:nvSpPr>
        <p:spPr>
          <a:xfrm>
            <a:off x="322544" y="139836"/>
            <a:ext cx="3422672" cy="830997"/>
          </a:xfrm>
          <a:prstGeom prst="rect">
            <a:avLst/>
          </a:prstGeom>
          <a:noFill/>
        </p:spPr>
        <p:txBody>
          <a:bodyPr wrap="square" rtlCol="0">
            <a:spAutoFit/>
          </a:bodyPr>
          <a:lstStyle/>
          <a:p>
            <a:r>
              <a:rPr lang="vi-VN" sz="1600" b="1" dirty="0">
                <a:latin typeface="+mj-lt"/>
              </a:rPr>
              <a:t>BƯỚC 3:</a:t>
            </a:r>
          </a:p>
          <a:p>
            <a:r>
              <a:rPr lang="vi-VN" sz="1600" dirty="0">
                <a:latin typeface="+mj-lt"/>
              </a:rPr>
              <a:t>i = 3; j = 0</a:t>
            </a:r>
          </a:p>
          <a:p>
            <a:r>
              <a:rPr lang="vi-VN" sz="1600" dirty="0">
                <a:latin typeface="+mj-lt"/>
              </a:rPr>
              <a:t>A[i] &gt; A[j] và Lis[i]&lt;Lis[j]+1</a:t>
            </a:r>
          </a:p>
        </p:txBody>
      </p:sp>
      <p:graphicFrame>
        <p:nvGraphicFramePr>
          <p:cNvPr id="4" name="Table 3">
            <a:extLst>
              <a:ext uri="{FF2B5EF4-FFF2-40B4-BE49-F238E27FC236}">
                <a16:creationId xmlns:a16="http://schemas.microsoft.com/office/drawing/2014/main" id="{9E09685F-C284-477A-9D15-670E7DF3C07A}"/>
              </a:ext>
            </a:extLst>
          </p:cNvPr>
          <p:cNvGraphicFramePr>
            <a:graphicFrameLocks noGrp="1"/>
          </p:cNvGraphicFramePr>
          <p:nvPr>
            <p:extLst>
              <p:ext uri="{D42A27DB-BD31-4B8C-83A1-F6EECF244321}">
                <p14:modId xmlns:p14="http://schemas.microsoft.com/office/powerpoint/2010/main" val="1815439874"/>
              </p:ext>
            </p:extLst>
          </p:nvPr>
        </p:nvGraphicFramePr>
        <p:xfrm>
          <a:off x="322544" y="1146877"/>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150967">
                <a:tc>
                  <a:txBody>
                    <a:bodyPr/>
                    <a:lstStyle/>
                    <a:p>
                      <a:pPr algn="ctr"/>
                      <a:endParaRPr lang="en-US" dirty="0"/>
                    </a:p>
                  </a:txBody>
                  <a:tcPr/>
                </a:tc>
                <a:tc>
                  <a:txBody>
                    <a:bodyPr/>
                    <a:lstStyle/>
                    <a:p>
                      <a:pPr algn="ctr"/>
                      <a:r>
                        <a:rPr lang="vi-VN" dirty="0">
                          <a:solidFill>
                            <a:schemeClr val="bg1"/>
                          </a:solidFill>
                        </a:rPr>
                        <a:t>j</a:t>
                      </a: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tc>
                <a:tc>
                  <a:txBody>
                    <a:bodyPr/>
                    <a:lstStyle/>
                    <a:p>
                      <a:pPr algn="ctr"/>
                      <a:endParaRPr lang="en-US" dirty="0"/>
                    </a:p>
                  </a:txBody>
                  <a:tcPr/>
                </a:tc>
                <a:tc>
                  <a:txBody>
                    <a:bodyPr/>
                    <a:lstStyle/>
                    <a:p>
                      <a:pPr algn="ctr"/>
                      <a:r>
                        <a:rPr lang="vi-VN" dirty="0"/>
                        <a:t>i</a:t>
                      </a:r>
                      <a:endParaRPr lang="en-US" dirty="0"/>
                    </a:p>
                  </a:txBody>
                  <a:tcPr/>
                </a:tc>
                <a:extLst>
                  <a:ext uri="{0D108BD9-81ED-4DB2-BD59-A6C34878D82A}">
                    <a16:rowId xmlns:a16="http://schemas.microsoft.com/office/drawing/2014/main" val="4117559000"/>
                  </a:ext>
                </a:extLst>
              </a:tr>
              <a:tr h="0">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150967">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1</a:t>
                      </a:r>
                      <a:endParaRPr lang="en-US" dirty="0">
                        <a:solidFill>
                          <a:schemeClr val="tx1"/>
                        </a:solidFill>
                      </a:endParaRPr>
                    </a:p>
                  </a:txBody>
                  <a:tcPr/>
                </a:tc>
                <a:extLst>
                  <a:ext uri="{0D108BD9-81ED-4DB2-BD59-A6C34878D82A}">
                    <a16:rowId xmlns:a16="http://schemas.microsoft.com/office/drawing/2014/main" val="4246864866"/>
                  </a:ext>
                </a:extLst>
              </a:tr>
            </a:tbl>
          </a:graphicData>
        </a:graphic>
      </p:graphicFrame>
      <p:graphicFrame>
        <p:nvGraphicFramePr>
          <p:cNvPr id="5" name="Table 4">
            <a:extLst>
              <a:ext uri="{FF2B5EF4-FFF2-40B4-BE49-F238E27FC236}">
                <a16:creationId xmlns:a16="http://schemas.microsoft.com/office/drawing/2014/main" id="{32E41329-A556-4D1A-A576-68AF02CABE92}"/>
              </a:ext>
            </a:extLst>
          </p:cNvPr>
          <p:cNvGraphicFramePr>
            <a:graphicFrameLocks noGrp="1"/>
          </p:cNvGraphicFramePr>
          <p:nvPr>
            <p:extLst>
              <p:ext uri="{D42A27DB-BD31-4B8C-83A1-F6EECF244321}">
                <p14:modId xmlns:p14="http://schemas.microsoft.com/office/powerpoint/2010/main" val="1588939926"/>
              </p:ext>
            </p:extLst>
          </p:nvPr>
        </p:nvGraphicFramePr>
        <p:xfrm>
          <a:off x="322544" y="2547707"/>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150967">
                <a:tc>
                  <a:txBody>
                    <a:bodyPr/>
                    <a:lstStyle/>
                    <a:p>
                      <a:pPr algn="ctr"/>
                      <a:endParaRPr lang="en-US" dirty="0"/>
                    </a:p>
                  </a:txBody>
                  <a:tcPr/>
                </a:tc>
                <a:tc>
                  <a:txBody>
                    <a:bodyPr/>
                    <a:lstStyle/>
                    <a:p>
                      <a:pPr algn="ctr"/>
                      <a:r>
                        <a:rPr lang="vi-VN" dirty="0">
                          <a:solidFill>
                            <a:schemeClr val="bg1"/>
                          </a:solidFill>
                        </a:rPr>
                        <a:t>j</a:t>
                      </a: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tc>
                <a:tc>
                  <a:txBody>
                    <a:bodyPr/>
                    <a:lstStyle/>
                    <a:p>
                      <a:pPr algn="ctr"/>
                      <a:endParaRPr lang="en-US" dirty="0"/>
                    </a:p>
                  </a:txBody>
                  <a:tcPr/>
                </a:tc>
                <a:tc>
                  <a:txBody>
                    <a:bodyPr/>
                    <a:lstStyle/>
                    <a:p>
                      <a:pPr algn="ctr"/>
                      <a:r>
                        <a:rPr lang="vi-VN" dirty="0"/>
                        <a:t>i</a:t>
                      </a:r>
                      <a:endParaRPr lang="en-US" dirty="0"/>
                    </a:p>
                  </a:txBody>
                  <a:tcPr/>
                </a:tc>
                <a:extLst>
                  <a:ext uri="{0D108BD9-81ED-4DB2-BD59-A6C34878D82A}">
                    <a16:rowId xmlns:a16="http://schemas.microsoft.com/office/drawing/2014/main" val="4117559000"/>
                  </a:ext>
                </a:extLst>
              </a:tr>
              <a:tr h="150967">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150967">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2</a:t>
                      </a:r>
                      <a:endParaRPr lang="en-US" dirty="0">
                        <a:solidFill>
                          <a:srgbClr val="FF0000"/>
                        </a:solidFill>
                      </a:endParaRPr>
                    </a:p>
                  </a:txBody>
                  <a:tcPr/>
                </a:tc>
                <a:extLst>
                  <a:ext uri="{0D108BD9-81ED-4DB2-BD59-A6C34878D82A}">
                    <a16:rowId xmlns:a16="http://schemas.microsoft.com/office/drawing/2014/main" val="4246864866"/>
                  </a:ext>
                </a:extLst>
              </a:tr>
            </a:tbl>
          </a:graphicData>
        </a:graphic>
      </p:graphicFrame>
      <p:graphicFrame>
        <p:nvGraphicFramePr>
          <p:cNvPr id="6" name="Table 5">
            <a:extLst>
              <a:ext uri="{FF2B5EF4-FFF2-40B4-BE49-F238E27FC236}">
                <a16:creationId xmlns:a16="http://schemas.microsoft.com/office/drawing/2014/main" id="{B22113CA-C19F-42FD-BB0B-9EA20BAF8AD2}"/>
              </a:ext>
            </a:extLst>
          </p:cNvPr>
          <p:cNvGraphicFramePr>
            <a:graphicFrameLocks noGrp="1"/>
          </p:cNvGraphicFramePr>
          <p:nvPr>
            <p:extLst>
              <p:ext uri="{D42A27DB-BD31-4B8C-83A1-F6EECF244321}">
                <p14:modId xmlns:p14="http://schemas.microsoft.com/office/powerpoint/2010/main" val="852665154"/>
              </p:ext>
            </p:extLst>
          </p:nvPr>
        </p:nvGraphicFramePr>
        <p:xfrm>
          <a:off x="322544" y="3996623"/>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150967">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solidFill>
                            <a:schemeClr val="bg1"/>
                          </a:solidFill>
                        </a:rPr>
                        <a:t>j</a:t>
                      </a:r>
                      <a:endParaRPr lang="en-US" dirty="0">
                        <a:solidFill>
                          <a:schemeClr val="bg1"/>
                        </a:solidFill>
                      </a:endParaRPr>
                    </a:p>
                  </a:txBody>
                  <a:tcPr/>
                </a:tc>
                <a:tc>
                  <a:txBody>
                    <a:bodyPr/>
                    <a:lstStyle/>
                    <a:p>
                      <a:pPr algn="ctr"/>
                      <a:endParaRPr lang="en-US" dirty="0"/>
                    </a:p>
                  </a:txBody>
                  <a:tcPr/>
                </a:tc>
                <a:tc>
                  <a:txBody>
                    <a:bodyPr/>
                    <a:lstStyle/>
                    <a:p>
                      <a:pPr algn="ctr"/>
                      <a:r>
                        <a:rPr lang="vi-VN" dirty="0"/>
                        <a:t>i</a:t>
                      </a:r>
                      <a:endParaRPr lang="en-US" dirty="0"/>
                    </a:p>
                  </a:txBody>
                  <a:tcPr/>
                </a:tc>
                <a:extLst>
                  <a:ext uri="{0D108BD9-81ED-4DB2-BD59-A6C34878D82A}">
                    <a16:rowId xmlns:a16="http://schemas.microsoft.com/office/drawing/2014/main" val="4117559000"/>
                  </a:ext>
                </a:extLst>
              </a:tr>
              <a:tr h="150967">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150967">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2</a:t>
                      </a:r>
                      <a:endParaRPr lang="en-US" dirty="0">
                        <a:solidFill>
                          <a:srgbClr val="FF0000"/>
                        </a:solidFill>
                      </a:endParaRPr>
                    </a:p>
                  </a:txBody>
                  <a:tcPr/>
                </a:tc>
                <a:extLst>
                  <a:ext uri="{0D108BD9-81ED-4DB2-BD59-A6C34878D82A}">
                    <a16:rowId xmlns:a16="http://schemas.microsoft.com/office/drawing/2014/main" val="4246864866"/>
                  </a:ext>
                </a:extLst>
              </a:tr>
            </a:tbl>
          </a:graphicData>
        </a:graphic>
      </p:graphicFrame>
      <p:sp>
        <p:nvSpPr>
          <p:cNvPr id="7" name="Arrow: Down 6">
            <a:extLst>
              <a:ext uri="{FF2B5EF4-FFF2-40B4-BE49-F238E27FC236}">
                <a16:creationId xmlns:a16="http://schemas.microsoft.com/office/drawing/2014/main" id="{F84DC558-73EA-4F91-8964-BB4D4058908F}"/>
              </a:ext>
            </a:extLst>
          </p:cNvPr>
          <p:cNvSpPr/>
          <p:nvPr/>
        </p:nvSpPr>
        <p:spPr>
          <a:xfrm>
            <a:off x="1993716" y="2118545"/>
            <a:ext cx="254789" cy="371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DA6CB29B-A81D-4322-8914-B0B15FA8EB94}"/>
              </a:ext>
            </a:extLst>
          </p:cNvPr>
          <p:cNvSpPr/>
          <p:nvPr/>
        </p:nvSpPr>
        <p:spPr>
          <a:xfrm>
            <a:off x="1993715" y="3551681"/>
            <a:ext cx="254789" cy="3968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AF44874F-B50F-49C5-8EDF-1F34A385793E}"/>
              </a:ext>
            </a:extLst>
          </p:cNvPr>
          <p:cNvGraphicFramePr>
            <a:graphicFrameLocks noGrp="1"/>
          </p:cNvGraphicFramePr>
          <p:nvPr>
            <p:extLst>
              <p:ext uri="{D42A27DB-BD31-4B8C-83A1-F6EECF244321}">
                <p14:modId xmlns:p14="http://schemas.microsoft.com/office/powerpoint/2010/main" val="3725170674"/>
              </p:ext>
            </p:extLst>
          </p:nvPr>
        </p:nvGraphicFramePr>
        <p:xfrm>
          <a:off x="4877426" y="3940425"/>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304800">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dirty="0">
                          <a:solidFill>
                            <a:schemeClr val="bg1"/>
                          </a:solidFill>
                        </a:rPr>
                        <a:t>j</a:t>
                      </a:r>
                      <a:endParaRPr lang="en-US" dirty="0">
                        <a:solidFill>
                          <a:schemeClr val="bg1"/>
                        </a:solidFill>
                      </a:endParaRPr>
                    </a:p>
                  </a:txBody>
                  <a:tcPr/>
                </a:tc>
                <a:tc>
                  <a:txBody>
                    <a:bodyPr/>
                    <a:lstStyle/>
                    <a:p>
                      <a:pPr algn="ctr"/>
                      <a:endParaRPr lang="en-US" dirty="0"/>
                    </a:p>
                  </a:txBody>
                  <a:tcPr/>
                </a:tc>
                <a:tc>
                  <a:txBody>
                    <a:bodyPr/>
                    <a:lstStyle/>
                    <a:p>
                      <a:pPr algn="ctr"/>
                      <a:r>
                        <a:rPr lang="vi-VN" dirty="0"/>
                        <a:t>i</a:t>
                      </a:r>
                      <a:endParaRPr lang="en-US" dirty="0"/>
                    </a:p>
                  </a:txBody>
                  <a:tcPr/>
                </a:tc>
                <a:extLst>
                  <a:ext uri="{0D108BD9-81ED-4DB2-BD59-A6C34878D82A}">
                    <a16:rowId xmlns:a16="http://schemas.microsoft.com/office/drawing/2014/main" val="4117559000"/>
                  </a:ext>
                </a:extLst>
              </a:tr>
              <a:tr h="304800">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04800">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rgbClr val="FF0000"/>
                          </a:solidFill>
                        </a:rPr>
                        <a:t>3</a:t>
                      </a:r>
                      <a:endParaRPr lang="en-US" dirty="0">
                        <a:solidFill>
                          <a:srgbClr val="FF0000"/>
                        </a:solidFill>
                      </a:endParaRPr>
                    </a:p>
                  </a:txBody>
                  <a:tcPr/>
                </a:tc>
                <a:extLst>
                  <a:ext uri="{0D108BD9-81ED-4DB2-BD59-A6C34878D82A}">
                    <a16:rowId xmlns:a16="http://schemas.microsoft.com/office/drawing/2014/main" val="4246864866"/>
                  </a:ext>
                </a:extLst>
              </a:tr>
            </a:tbl>
          </a:graphicData>
        </a:graphic>
      </p:graphicFrame>
      <p:graphicFrame>
        <p:nvGraphicFramePr>
          <p:cNvPr id="10" name="Table 9">
            <a:extLst>
              <a:ext uri="{FF2B5EF4-FFF2-40B4-BE49-F238E27FC236}">
                <a16:creationId xmlns:a16="http://schemas.microsoft.com/office/drawing/2014/main" id="{B6F109C2-7BA1-43B5-8D10-AA39DE8CAC08}"/>
              </a:ext>
            </a:extLst>
          </p:cNvPr>
          <p:cNvGraphicFramePr>
            <a:graphicFrameLocks noGrp="1"/>
          </p:cNvGraphicFramePr>
          <p:nvPr>
            <p:extLst>
              <p:ext uri="{D42A27DB-BD31-4B8C-83A1-F6EECF244321}">
                <p14:modId xmlns:p14="http://schemas.microsoft.com/office/powerpoint/2010/main" val="2300111213"/>
              </p:ext>
            </p:extLst>
          </p:nvPr>
        </p:nvGraphicFramePr>
        <p:xfrm>
          <a:off x="4877424" y="2547707"/>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304800">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tc>
                <a:tc>
                  <a:txBody>
                    <a:bodyPr/>
                    <a:lstStyle/>
                    <a:p>
                      <a:pPr algn="ctr"/>
                      <a:r>
                        <a:rPr lang="vi-VN" dirty="0"/>
                        <a:t>j</a:t>
                      </a:r>
                      <a:endParaRPr lang="en-US" dirty="0"/>
                    </a:p>
                  </a:txBody>
                  <a:tcPr/>
                </a:tc>
                <a:tc>
                  <a:txBody>
                    <a:bodyPr/>
                    <a:lstStyle/>
                    <a:p>
                      <a:pPr algn="ctr"/>
                      <a:r>
                        <a:rPr lang="vi-VN" dirty="0"/>
                        <a:t>i</a:t>
                      </a:r>
                      <a:endParaRPr lang="en-US" dirty="0"/>
                    </a:p>
                  </a:txBody>
                  <a:tcPr/>
                </a:tc>
                <a:extLst>
                  <a:ext uri="{0D108BD9-81ED-4DB2-BD59-A6C34878D82A}">
                    <a16:rowId xmlns:a16="http://schemas.microsoft.com/office/drawing/2014/main" val="4117559000"/>
                  </a:ext>
                </a:extLst>
              </a:tr>
              <a:tr h="304800">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04800">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3</a:t>
                      </a:r>
                      <a:endParaRPr lang="en-US" dirty="0">
                        <a:solidFill>
                          <a:schemeClr val="tx1"/>
                        </a:solidFill>
                      </a:endParaRPr>
                    </a:p>
                  </a:txBody>
                  <a:tcPr/>
                </a:tc>
                <a:extLst>
                  <a:ext uri="{0D108BD9-81ED-4DB2-BD59-A6C34878D82A}">
                    <a16:rowId xmlns:a16="http://schemas.microsoft.com/office/drawing/2014/main" val="4246864866"/>
                  </a:ext>
                </a:extLst>
              </a:tr>
            </a:tbl>
          </a:graphicData>
        </a:graphic>
      </p:graphicFrame>
      <p:graphicFrame>
        <p:nvGraphicFramePr>
          <p:cNvPr id="11" name="Table 10">
            <a:extLst>
              <a:ext uri="{FF2B5EF4-FFF2-40B4-BE49-F238E27FC236}">
                <a16:creationId xmlns:a16="http://schemas.microsoft.com/office/drawing/2014/main" id="{AF4B5FF1-ECE7-48D3-BC21-9316769415E5}"/>
              </a:ext>
            </a:extLst>
          </p:cNvPr>
          <p:cNvGraphicFramePr>
            <a:graphicFrameLocks noGrp="1"/>
          </p:cNvGraphicFramePr>
          <p:nvPr>
            <p:extLst>
              <p:ext uri="{D42A27DB-BD31-4B8C-83A1-F6EECF244321}">
                <p14:modId xmlns:p14="http://schemas.microsoft.com/office/powerpoint/2010/main" val="2063771895"/>
              </p:ext>
            </p:extLst>
          </p:nvPr>
        </p:nvGraphicFramePr>
        <p:xfrm>
          <a:off x="4877423" y="1146519"/>
          <a:ext cx="3597135" cy="914400"/>
        </p:xfrm>
        <a:graphic>
          <a:graphicData uri="http://schemas.openxmlformats.org/drawingml/2006/table">
            <a:tbl>
              <a:tblPr firstRow="1" bandRow="1">
                <a:tableStyleId>{5C22544A-7EE6-4342-B048-85BDC9FD1C3A}</a:tableStyleId>
              </a:tblPr>
              <a:tblGrid>
                <a:gridCol w="719427">
                  <a:extLst>
                    <a:ext uri="{9D8B030D-6E8A-4147-A177-3AD203B41FA5}">
                      <a16:colId xmlns:a16="http://schemas.microsoft.com/office/drawing/2014/main" val="3213993219"/>
                    </a:ext>
                  </a:extLst>
                </a:gridCol>
                <a:gridCol w="719427">
                  <a:extLst>
                    <a:ext uri="{9D8B030D-6E8A-4147-A177-3AD203B41FA5}">
                      <a16:colId xmlns:a16="http://schemas.microsoft.com/office/drawing/2014/main" val="1199457483"/>
                    </a:ext>
                  </a:extLst>
                </a:gridCol>
                <a:gridCol w="719427">
                  <a:extLst>
                    <a:ext uri="{9D8B030D-6E8A-4147-A177-3AD203B41FA5}">
                      <a16:colId xmlns:a16="http://schemas.microsoft.com/office/drawing/2014/main" val="582703366"/>
                    </a:ext>
                  </a:extLst>
                </a:gridCol>
                <a:gridCol w="719427">
                  <a:extLst>
                    <a:ext uri="{9D8B030D-6E8A-4147-A177-3AD203B41FA5}">
                      <a16:colId xmlns:a16="http://schemas.microsoft.com/office/drawing/2014/main" val="730099686"/>
                    </a:ext>
                  </a:extLst>
                </a:gridCol>
                <a:gridCol w="719427">
                  <a:extLst>
                    <a:ext uri="{9D8B030D-6E8A-4147-A177-3AD203B41FA5}">
                      <a16:colId xmlns:a16="http://schemas.microsoft.com/office/drawing/2014/main" val="2761723126"/>
                    </a:ext>
                  </a:extLst>
                </a:gridCol>
              </a:tblGrid>
              <a:tr h="304800">
                <a:tc>
                  <a:txBody>
                    <a:bodyPr/>
                    <a:lstStyle/>
                    <a:p>
                      <a:pPr algn="ctr"/>
                      <a:endParaRPr lang="en-US" dirty="0"/>
                    </a:p>
                  </a:txBody>
                  <a:tcPr/>
                </a:tc>
                <a:tc>
                  <a:txBody>
                    <a:bodyPr/>
                    <a:lstStyle/>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tc>
                <a:tc>
                  <a:txBody>
                    <a:bodyPr/>
                    <a:lstStyle/>
                    <a:p>
                      <a:pPr algn="ctr"/>
                      <a:endParaRPr lang="en-US" dirty="0"/>
                    </a:p>
                  </a:txBody>
                  <a:tcPr/>
                </a:tc>
                <a:tc>
                  <a:txBody>
                    <a:bodyPr/>
                    <a:lstStyle/>
                    <a:p>
                      <a:pPr algn="ctr"/>
                      <a:r>
                        <a:rPr lang="vi-VN" dirty="0"/>
                        <a:t>i </a:t>
                      </a:r>
                      <a:r>
                        <a:rPr lang="vi-VN" dirty="0">
                          <a:solidFill>
                            <a:srgbClr val="FF0000"/>
                          </a:solidFill>
                        </a:rPr>
                        <a:t>j</a:t>
                      </a:r>
                      <a:endParaRPr lang="en-US" dirty="0">
                        <a:solidFill>
                          <a:srgbClr val="FF0000"/>
                        </a:solidFill>
                      </a:endParaRPr>
                    </a:p>
                  </a:txBody>
                  <a:tcPr/>
                </a:tc>
                <a:extLst>
                  <a:ext uri="{0D108BD9-81ED-4DB2-BD59-A6C34878D82A}">
                    <a16:rowId xmlns:a16="http://schemas.microsoft.com/office/drawing/2014/main" val="4117559000"/>
                  </a:ext>
                </a:extLst>
              </a:tr>
              <a:tr h="304800">
                <a:tc>
                  <a:txBody>
                    <a:bodyPr/>
                    <a:lstStyle/>
                    <a:p>
                      <a:pPr algn="ctr"/>
                      <a:r>
                        <a:rPr lang="vi-VN" dirty="0"/>
                        <a:t>A</a:t>
                      </a:r>
                      <a:endParaRPr lang="en-US" dirty="0"/>
                    </a:p>
                  </a:txBody>
                  <a:tcPr/>
                </a:tc>
                <a:tc>
                  <a:txBody>
                    <a:bodyPr/>
                    <a:lstStyle/>
                    <a:p>
                      <a:pPr algn="ctr"/>
                      <a:r>
                        <a:rPr lang="vi-VN" dirty="0"/>
                        <a:t>2</a:t>
                      </a:r>
                      <a:endParaRPr lang="en-US" dirty="0"/>
                    </a:p>
                  </a:txBody>
                  <a:tcPr/>
                </a:tc>
                <a:tc>
                  <a:txBody>
                    <a:bodyPr/>
                    <a:lstStyle/>
                    <a:p>
                      <a:pPr algn="ctr"/>
                      <a:r>
                        <a:rPr lang="vi-VN" dirty="0"/>
                        <a:t>9</a:t>
                      </a:r>
                      <a:endParaRPr lang="en-US" dirty="0"/>
                    </a:p>
                  </a:txBody>
                  <a:tcPr/>
                </a:tc>
                <a:tc>
                  <a:txBody>
                    <a:bodyPr/>
                    <a:lstStyle/>
                    <a:p>
                      <a:pPr algn="ctr"/>
                      <a:r>
                        <a:rPr lang="vi-VN" dirty="0"/>
                        <a:t>7</a:t>
                      </a:r>
                      <a:endParaRPr lang="en-US" dirty="0"/>
                    </a:p>
                  </a:txBody>
                  <a:tcPr/>
                </a:tc>
                <a:tc>
                  <a:txBody>
                    <a:bodyPr/>
                    <a:lstStyle/>
                    <a:p>
                      <a:pPr algn="ctr"/>
                      <a:r>
                        <a:rPr lang="vi-VN" dirty="0"/>
                        <a:t>15</a:t>
                      </a:r>
                      <a:endParaRPr lang="en-US" dirty="0"/>
                    </a:p>
                  </a:txBody>
                  <a:tcPr/>
                </a:tc>
                <a:extLst>
                  <a:ext uri="{0D108BD9-81ED-4DB2-BD59-A6C34878D82A}">
                    <a16:rowId xmlns:a16="http://schemas.microsoft.com/office/drawing/2014/main" val="1896249677"/>
                  </a:ext>
                </a:extLst>
              </a:tr>
              <a:tr h="304800">
                <a:tc>
                  <a:txBody>
                    <a:bodyPr/>
                    <a:lstStyle/>
                    <a:p>
                      <a:pPr algn="ctr"/>
                      <a:r>
                        <a:rPr lang="vi-VN" dirty="0"/>
                        <a:t>Lis</a:t>
                      </a:r>
                      <a:endParaRPr lang="en-US" dirty="0"/>
                    </a:p>
                  </a:txBody>
                  <a:tcPr/>
                </a:tc>
                <a:tc>
                  <a:txBody>
                    <a:bodyPr/>
                    <a:lstStyle/>
                    <a:p>
                      <a:pPr algn="ctr"/>
                      <a:r>
                        <a:rPr lang="vi-VN" dirty="0"/>
                        <a:t>1</a:t>
                      </a:r>
                      <a:endParaRPr lang="en-US" dirty="0"/>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2</a:t>
                      </a:r>
                      <a:endParaRPr lang="en-US" dirty="0">
                        <a:solidFill>
                          <a:schemeClr val="tx1"/>
                        </a:solidFill>
                      </a:endParaRPr>
                    </a:p>
                  </a:txBody>
                  <a:tcPr/>
                </a:tc>
                <a:tc>
                  <a:txBody>
                    <a:bodyPr/>
                    <a:lstStyle/>
                    <a:p>
                      <a:pPr algn="ctr"/>
                      <a:r>
                        <a:rPr lang="vi-VN" dirty="0">
                          <a:solidFill>
                            <a:schemeClr val="tx1"/>
                          </a:solidFill>
                        </a:rPr>
                        <a:t>3</a:t>
                      </a:r>
                      <a:endParaRPr lang="en-US" dirty="0">
                        <a:solidFill>
                          <a:schemeClr val="tx1"/>
                        </a:solidFill>
                      </a:endParaRPr>
                    </a:p>
                  </a:txBody>
                  <a:tcPr/>
                </a:tc>
                <a:extLst>
                  <a:ext uri="{0D108BD9-81ED-4DB2-BD59-A6C34878D82A}">
                    <a16:rowId xmlns:a16="http://schemas.microsoft.com/office/drawing/2014/main" val="4246864866"/>
                  </a:ext>
                </a:extLst>
              </a:tr>
            </a:tbl>
          </a:graphicData>
        </a:graphic>
      </p:graphicFrame>
      <p:sp>
        <p:nvSpPr>
          <p:cNvPr id="12" name="Arrow: Down 11">
            <a:extLst>
              <a:ext uri="{FF2B5EF4-FFF2-40B4-BE49-F238E27FC236}">
                <a16:creationId xmlns:a16="http://schemas.microsoft.com/office/drawing/2014/main" id="{A832A1B9-097C-415C-B6A0-924DFB238651}"/>
              </a:ext>
            </a:extLst>
          </p:cNvPr>
          <p:cNvSpPr/>
          <p:nvPr/>
        </p:nvSpPr>
        <p:spPr>
          <a:xfrm rot="16200000">
            <a:off x="4257822" y="4191608"/>
            <a:ext cx="270591" cy="619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5B8D6340-D6B3-4B39-B0F0-C7750E782BB3}"/>
              </a:ext>
            </a:extLst>
          </p:cNvPr>
          <p:cNvSpPr/>
          <p:nvPr/>
        </p:nvSpPr>
        <p:spPr>
          <a:xfrm rot="10800000">
            <a:off x="6548595" y="3509027"/>
            <a:ext cx="254790" cy="3844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Down 13">
            <a:extLst>
              <a:ext uri="{FF2B5EF4-FFF2-40B4-BE49-F238E27FC236}">
                <a16:creationId xmlns:a16="http://schemas.microsoft.com/office/drawing/2014/main" id="{38614F20-B42E-4ABA-A4DC-6444DFB13671}"/>
              </a:ext>
            </a:extLst>
          </p:cNvPr>
          <p:cNvSpPr/>
          <p:nvPr/>
        </p:nvSpPr>
        <p:spPr>
          <a:xfrm rot="10800000">
            <a:off x="6548596" y="2102239"/>
            <a:ext cx="254790" cy="3716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40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56</a:t>
            </a:fld>
            <a:endParaRPr/>
          </a:p>
        </p:txBody>
      </p:sp>
      <p:sp>
        <p:nvSpPr>
          <p:cNvPr id="9" name="TextBox 8">
            <a:extLst>
              <a:ext uri="{FF2B5EF4-FFF2-40B4-BE49-F238E27FC236}">
                <a16:creationId xmlns:a16="http://schemas.microsoft.com/office/drawing/2014/main" id="{15A3B5EF-3BBA-4E3F-8473-39A5D8435516}"/>
              </a:ext>
            </a:extLst>
          </p:cNvPr>
          <p:cNvSpPr txBox="1"/>
          <p:nvPr/>
        </p:nvSpPr>
        <p:spPr>
          <a:xfrm>
            <a:off x="180426" y="0"/>
            <a:ext cx="203462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Source code</a:t>
            </a:r>
          </a:p>
        </p:txBody>
      </p:sp>
      <p:pic>
        <p:nvPicPr>
          <p:cNvPr id="10" name="Picture 9">
            <a:extLst>
              <a:ext uri="{FF2B5EF4-FFF2-40B4-BE49-F238E27FC236}">
                <a16:creationId xmlns:a16="http://schemas.microsoft.com/office/drawing/2014/main" id="{E53A75F6-9C03-406C-9DD4-E29836217020}"/>
              </a:ext>
            </a:extLst>
          </p:cNvPr>
          <p:cNvPicPr>
            <a:picLocks noChangeAspect="1"/>
          </p:cNvPicPr>
          <p:nvPr/>
        </p:nvPicPr>
        <p:blipFill>
          <a:blip r:embed="rId3"/>
          <a:stretch>
            <a:fillRect/>
          </a:stretch>
        </p:blipFill>
        <p:spPr>
          <a:xfrm>
            <a:off x="180427" y="400110"/>
            <a:ext cx="5408450" cy="4629234"/>
          </a:xfrm>
          <a:prstGeom prst="rect">
            <a:avLst/>
          </a:prstGeom>
        </p:spPr>
      </p:pic>
      <p:sp>
        <p:nvSpPr>
          <p:cNvPr id="11" name="TextBox 10">
            <a:extLst>
              <a:ext uri="{FF2B5EF4-FFF2-40B4-BE49-F238E27FC236}">
                <a16:creationId xmlns:a16="http://schemas.microsoft.com/office/drawing/2014/main" id="{DABEB3FB-62DE-4A5E-BFE3-030B942EAA23}"/>
              </a:ext>
            </a:extLst>
          </p:cNvPr>
          <p:cNvSpPr txBox="1"/>
          <p:nvPr/>
        </p:nvSpPr>
        <p:spPr>
          <a:xfrm>
            <a:off x="5926854" y="2006841"/>
            <a:ext cx="3036719" cy="707886"/>
          </a:xfrm>
          <a:prstGeom prst="rect">
            <a:avLst/>
          </a:prstGeom>
          <a:noFill/>
        </p:spPr>
        <p:txBody>
          <a:bodyPr wrap="square" rtlCol="0">
            <a:spAutoFit/>
          </a:bodyPr>
          <a:lstStyle/>
          <a:p>
            <a:r>
              <a:rPr lang="en-US" sz="2000" b="1" i="0" dirty="0">
                <a:effectLst/>
                <a:latin typeface="Times New Roman" panose="02020603050405020304" pitchFamily="18" charset="0"/>
                <a:cs typeface="Times New Roman" panose="02020603050405020304" pitchFamily="18" charset="0"/>
              </a:rPr>
              <a:t>Time Complexity:</a:t>
            </a:r>
            <a:r>
              <a:rPr lang="en-US" sz="2000" b="0" i="0" dirty="0">
                <a:effectLst/>
                <a:latin typeface="Times New Roman" panose="02020603050405020304" pitchFamily="18" charset="0"/>
                <a:cs typeface="Times New Roman" panose="02020603050405020304" pitchFamily="18" charset="0"/>
              </a:rPr>
              <a:t> O(n</a:t>
            </a:r>
            <a:r>
              <a:rPr lang="en-US" sz="2000" b="0" i="0" baseline="30000" dirty="0">
                <a:effectLst/>
                <a:latin typeface="Times New Roman" panose="02020603050405020304" pitchFamily="18" charset="0"/>
                <a:cs typeface="Times New Roman" panose="02020603050405020304" pitchFamily="18" charset="0"/>
              </a:rPr>
              <a:t>2</a:t>
            </a:r>
            <a:r>
              <a:rPr lang="en-US" sz="2000" b="0" i="0" dirty="0">
                <a:effectLst/>
                <a:latin typeface="Times New Roman" panose="02020603050405020304" pitchFamily="18" charset="0"/>
                <a:cs typeface="Times New Roman" panose="02020603050405020304" pitchFamily="18" charset="0"/>
              </a:rPr>
              <a:t>).</a:t>
            </a:r>
            <a:endParaRPr lang="vi-VN" sz="2000" b="0" i="0" dirty="0">
              <a:effectLst/>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Auxiliary Space:</a:t>
            </a:r>
            <a:r>
              <a:rPr lang="en-US" sz="2000" b="0" i="0" dirty="0">
                <a:effectLst/>
                <a:latin typeface="Times New Roman" panose="02020603050405020304" pitchFamily="18" charset="0"/>
                <a:cs typeface="Times New Roman" panose="02020603050405020304" pitchFamily="18" charset="0"/>
              </a:rPr>
              <a:t> 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30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57</a:t>
            </a:fld>
            <a:endParaRPr/>
          </a:p>
        </p:txBody>
      </p:sp>
      <p:pic>
        <p:nvPicPr>
          <p:cNvPr id="6" name="Longest Increasing Subsequence O(n log n) DN">
            <a:hlinkClick r:id="" action="ppaction://media"/>
            <a:extLst>
              <a:ext uri="{FF2B5EF4-FFF2-40B4-BE49-F238E27FC236}">
                <a16:creationId xmlns:a16="http://schemas.microsoft.com/office/drawing/2014/main" id="{F6148B57-04EB-467D-870F-14CDEB1C25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099" y="38150"/>
            <a:ext cx="9023826" cy="5067200"/>
          </a:xfrm>
          <a:prstGeom prst="rect">
            <a:avLst/>
          </a:prstGeom>
        </p:spPr>
      </p:pic>
    </p:spTree>
    <p:extLst>
      <p:ext uri="{BB962C8B-B14F-4D97-AF65-F5344CB8AC3E}">
        <p14:creationId xmlns:p14="http://schemas.microsoft.com/office/powerpoint/2010/main" val="15041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5</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05335" y="2019074"/>
            <a:ext cx="3874713" cy="113265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r>
              <a:rPr lang="vi-VN" sz="3400" dirty="0">
                <a:latin typeface="Times New Roman" panose="02020603050405020304" pitchFamily="18" charset="0"/>
                <a:cs typeface="Times New Roman" panose="02020603050405020304" pitchFamily="18" charset="0"/>
              </a:rPr>
              <a:t>Bài toán:</a:t>
            </a:r>
            <a:br>
              <a:rPr lang="vi-VN"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Subset Sum Problem</a:t>
            </a:r>
          </a:p>
        </p:txBody>
      </p:sp>
      <p:grpSp>
        <p:nvGrpSpPr>
          <p:cNvPr id="220" name="Google Shape;2477;p37">
            <a:extLst>
              <a:ext uri="{FF2B5EF4-FFF2-40B4-BE49-F238E27FC236}">
                <a16:creationId xmlns:a16="http://schemas.microsoft.com/office/drawing/2014/main" id="{4587E92E-02E3-4844-991F-05E16047A2D9}"/>
              </a:ext>
            </a:extLst>
          </p:cNvPr>
          <p:cNvGrpSpPr/>
          <p:nvPr/>
        </p:nvGrpSpPr>
        <p:grpSpPr>
          <a:xfrm>
            <a:off x="5042579" y="626556"/>
            <a:ext cx="3652104" cy="3196582"/>
            <a:chOff x="2011725" y="44285"/>
            <a:chExt cx="4684870" cy="4762340"/>
          </a:xfrm>
        </p:grpSpPr>
        <p:grpSp>
          <p:nvGrpSpPr>
            <p:cNvPr id="221" name="Google Shape;2478;p37">
              <a:extLst>
                <a:ext uri="{FF2B5EF4-FFF2-40B4-BE49-F238E27FC236}">
                  <a16:creationId xmlns:a16="http://schemas.microsoft.com/office/drawing/2014/main" id="{E1567EE3-6C6D-49FB-9696-1358136049D2}"/>
                </a:ext>
              </a:extLst>
            </p:cNvPr>
            <p:cNvGrpSpPr/>
            <p:nvPr/>
          </p:nvGrpSpPr>
          <p:grpSpPr>
            <a:xfrm>
              <a:off x="2119596" y="326448"/>
              <a:ext cx="3544299" cy="3707706"/>
              <a:chOff x="3860721" y="1330073"/>
              <a:chExt cx="3544299" cy="3707706"/>
            </a:xfrm>
          </p:grpSpPr>
          <p:sp>
            <p:nvSpPr>
              <p:cNvPr id="385" name="Google Shape;2479;p37">
                <a:extLst>
                  <a:ext uri="{FF2B5EF4-FFF2-40B4-BE49-F238E27FC236}">
                    <a16:creationId xmlns:a16="http://schemas.microsoft.com/office/drawing/2014/main" id="{D167881A-3ED7-4B1B-9880-54C3126CD1DD}"/>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2480;p37">
                <a:extLst>
                  <a:ext uri="{FF2B5EF4-FFF2-40B4-BE49-F238E27FC236}">
                    <a16:creationId xmlns:a16="http://schemas.microsoft.com/office/drawing/2014/main" id="{F41033D4-C2BA-45CF-AAC0-CB85F5E05A92}"/>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2481;p37">
                <a:extLst>
                  <a:ext uri="{FF2B5EF4-FFF2-40B4-BE49-F238E27FC236}">
                    <a16:creationId xmlns:a16="http://schemas.microsoft.com/office/drawing/2014/main" id="{EDB93FF3-B1CE-40B7-83C9-52550EC7D847}"/>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2482;p37">
                <a:extLst>
                  <a:ext uri="{FF2B5EF4-FFF2-40B4-BE49-F238E27FC236}">
                    <a16:creationId xmlns:a16="http://schemas.microsoft.com/office/drawing/2014/main" id="{4798A9C0-D839-47ED-8D76-797562565F69}"/>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2483;p37">
                <a:extLst>
                  <a:ext uri="{FF2B5EF4-FFF2-40B4-BE49-F238E27FC236}">
                    <a16:creationId xmlns:a16="http://schemas.microsoft.com/office/drawing/2014/main" id="{F2B64C81-904C-4901-83FF-9B80CC5BEC7D}"/>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2484;p37">
                <a:extLst>
                  <a:ext uri="{FF2B5EF4-FFF2-40B4-BE49-F238E27FC236}">
                    <a16:creationId xmlns:a16="http://schemas.microsoft.com/office/drawing/2014/main" id="{DB47B615-B0FC-4ECB-B6CF-244970987C9D}"/>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2485;p37">
                <a:extLst>
                  <a:ext uri="{FF2B5EF4-FFF2-40B4-BE49-F238E27FC236}">
                    <a16:creationId xmlns:a16="http://schemas.microsoft.com/office/drawing/2014/main" id="{B0AD6A5B-7AC6-4003-A661-BBACA2A61214}"/>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2486;p37">
                <a:extLst>
                  <a:ext uri="{FF2B5EF4-FFF2-40B4-BE49-F238E27FC236}">
                    <a16:creationId xmlns:a16="http://schemas.microsoft.com/office/drawing/2014/main" id="{D895E0D1-4FFD-467A-8D95-74967937CFF5}"/>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2487;p37">
                <a:extLst>
                  <a:ext uri="{FF2B5EF4-FFF2-40B4-BE49-F238E27FC236}">
                    <a16:creationId xmlns:a16="http://schemas.microsoft.com/office/drawing/2014/main" id="{1A0397D7-5315-4A9C-AB41-5F739A6E800B}"/>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2488;p37">
                <a:extLst>
                  <a:ext uri="{FF2B5EF4-FFF2-40B4-BE49-F238E27FC236}">
                    <a16:creationId xmlns:a16="http://schemas.microsoft.com/office/drawing/2014/main" id="{30EF26F2-B563-4D75-8BB4-69383A6E4781}"/>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2489;p37">
                <a:extLst>
                  <a:ext uri="{FF2B5EF4-FFF2-40B4-BE49-F238E27FC236}">
                    <a16:creationId xmlns:a16="http://schemas.microsoft.com/office/drawing/2014/main" id="{F48CB7EB-1FDE-4D80-8997-49F0E365890A}"/>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2490;p37">
                <a:extLst>
                  <a:ext uri="{FF2B5EF4-FFF2-40B4-BE49-F238E27FC236}">
                    <a16:creationId xmlns:a16="http://schemas.microsoft.com/office/drawing/2014/main" id="{5E61223C-C763-4C4C-8ED9-EB87AC7E39CE}"/>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2491;p37">
                <a:extLst>
                  <a:ext uri="{FF2B5EF4-FFF2-40B4-BE49-F238E27FC236}">
                    <a16:creationId xmlns:a16="http://schemas.microsoft.com/office/drawing/2014/main" id="{434D275B-7D1F-42C6-872B-7B54D71239B1}"/>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2492;p37">
                <a:extLst>
                  <a:ext uri="{FF2B5EF4-FFF2-40B4-BE49-F238E27FC236}">
                    <a16:creationId xmlns:a16="http://schemas.microsoft.com/office/drawing/2014/main" id="{8F336FD2-EEC1-4CBF-85EC-AF3D892BF149}"/>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2493;p37">
                <a:extLst>
                  <a:ext uri="{FF2B5EF4-FFF2-40B4-BE49-F238E27FC236}">
                    <a16:creationId xmlns:a16="http://schemas.microsoft.com/office/drawing/2014/main" id="{17F3EBF2-16F4-474F-B791-E24D26E1A96D}"/>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2494;p37">
                <a:extLst>
                  <a:ext uri="{FF2B5EF4-FFF2-40B4-BE49-F238E27FC236}">
                    <a16:creationId xmlns:a16="http://schemas.microsoft.com/office/drawing/2014/main" id="{FF72ECFB-2F35-4C8F-BD4E-A8483561C5CD}"/>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2495;p37">
                <a:extLst>
                  <a:ext uri="{FF2B5EF4-FFF2-40B4-BE49-F238E27FC236}">
                    <a16:creationId xmlns:a16="http://schemas.microsoft.com/office/drawing/2014/main" id="{C7732246-4BCC-4A2C-940D-09794262F28B}"/>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2496;p37">
                <a:extLst>
                  <a:ext uri="{FF2B5EF4-FFF2-40B4-BE49-F238E27FC236}">
                    <a16:creationId xmlns:a16="http://schemas.microsoft.com/office/drawing/2014/main" id="{55C9EA7A-E0FF-4236-A9CB-D82BC2AD9D00}"/>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2497;p37">
                <a:extLst>
                  <a:ext uri="{FF2B5EF4-FFF2-40B4-BE49-F238E27FC236}">
                    <a16:creationId xmlns:a16="http://schemas.microsoft.com/office/drawing/2014/main" id="{7D2B0AD3-1CF2-4FC4-A149-7A9AD4C3BA44}"/>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2498;p37">
                <a:extLst>
                  <a:ext uri="{FF2B5EF4-FFF2-40B4-BE49-F238E27FC236}">
                    <a16:creationId xmlns:a16="http://schemas.microsoft.com/office/drawing/2014/main" id="{B6FB7CE1-0444-43E0-B541-66B54CDCD64E}"/>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2499;p37">
                <a:extLst>
                  <a:ext uri="{FF2B5EF4-FFF2-40B4-BE49-F238E27FC236}">
                    <a16:creationId xmlns:a16="http://schemas.microsoft.com/office/drawing/2014/main" id="{B30EB9B4-8A26-43C4-AFCC-6EA4EC3D184E}"/>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2500;p37">
                <a:extLst>
                  <a:ext uri="{FF2B5EF4-FFF2-40B4-BE49-F238E27FC236}">
                    <a16:creationId xmlns:a16="http://schemas.microsoft.com/office/drawing/2014/main" id="{9E5298A7-B0EC-447E-A518-6339B383E488}"/>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2501;p37">
                <a:extLst>
                  <a:ext uri="{FF2B5EF4-FFF2-40B4-BE49-F238E27FC236}">
                    <a16:creationId xmlns:a16="http://schemas.microsoft.com/office/drawing/2014/main" id="{28932B97-1773-4CD8-BD49-2A50262CE72C}"/>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2502;p37">
                <a:extLst>
                  <a:ext uri="{FF2B5EF4-FFF2-40B4-BE49-F238E27FC236}">
                    <a16:creationId xmlns:a16="http://schemas.microsoft.com/office/drawing/2014/main" id="{CBDA98FF-8A43-4118-A22C-94399118C789}"/>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2503;p37">
                <a:extLst>
                  <a:ext uri="{FF2B5EF4-FFF2-40B4-BE49-F238E27FC236}">
                    <a16:creationId xmlns:a16="http://schemas.microsoft.com/office/drawing/2014/main" id="{1296BE0F-9FC7-4CB5-8AC5-0FF9BF039F92}"/>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2504;p37">
                <a:extLst>
                  <a:ext uri="{FF2B5EF4-FFF2-40B4-BE49-F238E27FC236}">
                    <a16:creationId xmlns:a16="http://schemas.microsoft.com/office/drawing/2014/main" id="{830A5FDE-B4E1-4781-B7D9-895BC3716C27}"/>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2505;p37">
                <a:extLst>
                  <a:ext uri="{FF2B5EF4-FFF2-40B4-BE49-F238E27FC236}">
                    <a16:creationId xmlns:a16="http://schemas.microsoft.com/office/drawing/2014/main" id="{D708846F-6D7F-473B-AA02-F3F7D5CAB710}"/>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2506;p37">
                <a:extLst>
                  <a:ext uri="{FF2B5EF4-FFF2-40B4-BE49-F238E27FC236}">
                    <a16:creationId xmlns:a16="http://schemas.microsoft.com/office/drawing/2014/main" id="{5D37D4A6-AEA6-4305-BDB8-8ED99D2DACBD}"/>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2507;p37">
                <a:extLst>
                  <a:ext uri="{FF2B5EF4-FFF2-40B4-BE49-F238E27FC236}">
                    <a16:creationId xmlns:a16="http://schemas.microsoft.com/office/drawing/2014/main" id="{98CD2945-6440-48CD-A2E6-0946A5B62AC7}"/>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2508;p37">
                <a:extLst>
                  <a:ext uri="{FF2B5EF4-FFF2-40B4-BE49-F238E27FC236}">
                    <a16:creationId xmlns:a16="http://schemas.microsoft.com/office/drawing/2014/main" id="{33FDADF0-E0B1-43C5-B724-39C3FC1E4744}"/>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2509;p37">
                <a:extLst>
                  <a:ext uri="{FF2B5EF4-FFF2-40B4-BE49-F238E27FC236}">
                    <a16:creationId xmlns:a16="http://schemas.microsoft.com/office/drawing/2014/main" id="{DCF3672E-402A-4667-BDEF-960CA19FBE26}"/>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2510;p37">
                <a:extLst>
                  <a:ext uri="{FF2B5EF4-FFF2-40B4-BE49-F238E27FC236}">
                    <a16:creationId xmlns:a16="http://schemas.microsoft.com/office/drawing/2014/main" id="{3B74E77F-AC6F-4085-B3CD-19D58243B249}"/>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2511;p37">
                <a:extLst>
                  <a:ext uri="{FF2B5EF4-FFF2-40B4-BE49-F238E27FC236}">
                    <a16:creationId xmlns:a16="http://schemas.microsoft.com/office/drawing/2014/main" id="{A06CB9FB-BE6F-4399-B030-E65B760DBA79}"/>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2512;p37">
                <a:extLst>
                  <a:ext uri="{FF2B5EF4-FFF2-40B4-BE49-F238E27FC236}">
                    <a16:creationId xmlns:a16="http://schemas.microsoft.com/office/drawing/2014/main" id="{24D6E8F2-5C2E-4BCA-A79A-E8DE48F3D1A2}"/>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2513;p37">
                <a:extLst>
                  <a:ext uri="{FF2B5EF4-FFF2-40B4-BE49-F238E27FC236}">
                    <a16:creationId xmlns:a16="http://schemas.microsoft.com/office/drawing/2014/main" id="{E4D19A7F-4F5F-43D4-9D27-9ECE840FD8BB}"/>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2514;p37">
                <a:extLst>
                  <a:ext uri="{FF2B5EF4-FFF2-40B4-BE49-F238E27FC236}">
                    <a16:creationId xmlns:a16="http://schemas.microsoft.com/office/drawing/2014/main" id="{395BC8BD-18A1-43DF-8A0D-6E6BEA5A37E8}"/>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2515;p37">
                <a:extLst>
                  <a:ext uri="{FF2B5EF4-FFF2-40B4-BE49-F238E27FC236}">
                    <a16:creationId xmlns:a16="http://schemas.microsoft.com/office/drawing/2014/main" id="{6140C933-978A-4A54-98A4-F58A51D7C1E0}"/>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2516;p37">
                <a:extLst>
                  <a:ext uri="{FF2B5EF4-FFF2-40B4-BE49-F238E27FC236}">
                    <a16:creationId xmlns:a16="http://schemas.microsoft.com/office/drawing/2014/main" id="{73F594E7-1A17-451E-AD34-206D377775D9}"/>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2517;p37">
                <a:extLst>
                  <a:ext uri="{FF2B5EF4-FFF2-40B4-BE49-F238E27FC236}">
                    <a16:creationId xmlns:a16="http://schemas.microsoft.com/office/drawing/2014/main" id="{DE0EBFE1-4E43-4382-A39D-086B8B2BEE61}"/>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2518;p37">
                <a:extLst>
                  <a:ext uri="{FF2B5EF4-FFF2-40B4-BE49-F238E27FC236}">
                    <a16:creationId xmlns:a16="http://schemas.microsoft.com/office/drawing/2014/main" id="{75672403-FE32-4D2E-B237-89375127E6D3}"/>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2519;p37">
                <a:extLst>
                  <a:ext uri="{FF2B5EF4-FFF2-40B4-BE49-F238E27FC236}">
                    <a16:creationId xmlns:a16="http://schemas.microsoft.com/office/drawing/2014/main" id="{06CF67B6-7A84-4669-A65C-3A31AC403D29}"/>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2520;p37">
                <a:extLst>
                  <a:ext uri="{FF2B5EF4-FFF2-40B4-BE49-F238E27FC236}">
                    <a16:creationId xmlns:a16="http://schemas.microsoft.com/office/drawing/2014/main" id="{B9804434-5276-44A5-B6D6-26544131BBFC}"/>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2521;p37">
                <a:extLst>
                  <a:ext uri="{FF2B5EF4-FFF2-40B4-BE49-F238E27FC236}">
                    <a16:creationId xmlns:a16="http://schemas.microsoft.com/office/drawing/2014/main" id="{112A00FB-B82E-4359-96BC-96F71B325C47}"/>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2522;p37">
                <a:extLst>
                  <a:ext uri="{FF2B5EF4-FFF2-40B4-BE49-F238E27FC236}">
                    <a16:creationId xmlns:a16="http://schemas.microsoft.com/office/drawing/2014/main" id="{F0E4CD51-C55F-4FCF-A319-97E2BD9403E0}"/>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2523;p37">
                <a:extLst>
                  <a:ext uri="{FF2B5EF4-FFF2-40B4-BE49-F238E27FC236}">
                    <a16:creationId xmlns:a16="http://schemas.microsoft.com/office/drawing/2014/main" id="{55160229-9128-433D-81E9-16E0573D007E}"/>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2524;p37">
                <a:extLst>
                  <a:ext uri="{FF2B5EF4-FFF2-40B4-BE49-F238E27FC236}">
                    <a16:creationId xmlns:a16="http://schemas.microsoft.com/office/drawing/2014/main" id="{245F95D5-3C32-45F7-B191-4660559A0F08}"/>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2525;p37">
                <a:extLst>
                  <a:ext uri="{FF2B5EF4-FFF2-40B4-BE49-F238E27FC236}">
                    <a16:creationId xmlns:a16="http://schemas.microsoft.com/office/drawing/2014/main" id="{06697DC3-769C-4096-B237-15DC45B123DC}"/>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2526;p37">
                <a:extLst>
                  <a:ext uri="{FF2B5EF4-FFF2-40B4-BE49-F238E27FC236}">
                    <a16:creationId xmlns:a16="http://schemas.microsoft.com/office/drawing/2014/main" id="{31DA71A0-66CB-4843-A757-701703609767}"/>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2527;p37">
                <a:extLst>
                  <a:ext uri="{FF2B5EF4-FFF2-40B4-BE49-F238E27FC236}">
                    <a16:creationId xmlns:a16="http://schemas.microsoft.com/office/drawing/2014/main" id="{335D9BF2-A21F-498F-9F96-4382AB7D6EE8}"/>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2528;p37">
                <a:extLst>
                  <a:ext uri="{FF2B5EF4-FFF2-40B4-BE49-F238E27FC236}">
                    <a16:creationId xmlns:a16="http://schemas.microsoft.com/office/drawing/2014/main" id="{91A1D30F-5A5C-4170-9725-851C3EFD6019}"/>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2529;p37">
                <a:extLst>
                  <a:ext uri="{FF2B5EF4-FFF2-40B4-BE49-F238E27FC236}">
                    <a16:creationId xmlns:a16="http://schemas.microsoft.com/office/drawing/2014/main" id="{FD795840-2472-4E09-9D5E-D33095FB1EBB}"/>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2530;p37">
                <a:extLst>
                  <a:ext uri="{FF2B5EF4-FFF2-40B4-BE49-F238E27FC236}">
                    <a16:creationId xmlns:a16="http://schemas.microsoft.com/office/drawing/2014/main" id="{9E8C61D2-1981-4830-B4A5-CECACDC3B798}"/>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2531;p37">
                <a:extLst>
                  <a:ext uri="{FF2B5EF4-FFF2-40B4-BE49-F238E27FC236}">
                    <a16:creationId xmlns:a16="http://schemas.microsoft.com/office/drawing/2014/main" id="{C34F55E3-0478-425A-B431-793762F73087}"/>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2532;p37">
                <a:extLst>
                  <a:ext uri="{FF2B5EF4-FFF2-40B4-BE49-F238E27FC236}">
                    <a16:creationId xmlns:a16="http://schemas.microsoft.com/office/drawing/2014/main" id="{9081E62B-76E1-4893-A54F-CE9A4EF4661D}"/>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2533;p37">
                <a:extLst>
                  <a:ext uri="{FF2B5EF4-FFF2-40B4-BE49-F238E27FC236}">
                    <a16:creationId xmlns:a16="http://schemas.microsoft.com/office/drawing/2014/main" id="{CF4DA28B-789C-498A-B990-E46867F905A2}"/>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2534;p37">
                <a:extLst>
                  <a:ext uri="{FF2B5EF4-FFF2-40B4-BE49-F238E27FC236}">
                    <a16:creationId xmlns:a16="http://schemas.microsoft.com/office/drawing/2014/main" id="{27DF58F2-7055-48DB-B2A3-766D9E88D109}"/>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2535;p37">
                <a:extLst>
                  <a:ext uri="{FF2B5EF4-FFF2-40B4-BE49-F238E27FC236}">
                    <a16:creationId xmlns:a16="http://schemas.microsoft.com/office/drawing/2014/main" id="{27A3B1AF-8544-4C76-BDCF-36BCE23AF69D}"/>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2536;p37">
                <a:extLst>
                  <a:ext uri="{FF2B5EF4-FFF2-40B4-BE49-F238E27FC236}">
                    <a16:creationId xmlns:a16="http://schemas.microsoft.com/office/drawing/2014/main" id="{F41492FD-FA9F-4D4A-B91F-E4076FB3DD76}"/>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2537;p37">
                <a:extLst>
                  <a:ext uri="{FF2B5EF4-FFF2-40B4-BE49-F238E27FC236}">
                    <a16:creationId xmlns:a16="http://schemas.microsoft.com/office/drawing/2014/main" id="{645E5E2F-7CA5-4F81-97E5-7F9CD13C3253}"/>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2538;p37">
                <a:extLst>
                  <a:ext uri="{FF2B5EF4-FFF2-40B4-BE49-F238E27FC236}">
                    <a16:creationId xmlns:a16="http://schemas.microsoft.com/office/drawing/2014/main" id="{9BEAEB57-4BD8-4353-9732-3877B5D6C1A5}"/>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2539;p37">
                <a:extLst>
                  <a:ext uri="{FF2B5EF4-FFF2-40B4-BE49-F238E27FC236}">
                    <a16:creationId xmlns:a16="http://schemas.microsoft.com/office/drawing/2014/main" id="{7DFBFC35-9D55-43E3-A039-4741AD206836}"/>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2540;p37">
                <a:extLst>
                  <a:ext uri="{FF2B5EF4-FFF2-40B4-BE49-F238E27FC236}">
                    <a16:creationId xmlns:a16="http://schemas.microsoft.com/office/drawing/2014/main" id="{06C32771-6C7D-40C0-A963-A4B2C30283EC}"/>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2541;p37">
                <a:extLst>
                  <a:ext uri="{FF2B5EF4-FFF2-40B4-BE49-F238E27FC236}">
                    <a16:creationId xmlns:a16="http://schemas.microsoft.com/office/drawing/2014/main" id="{02103007-0914-473D-9DF5-329739E7DD3B}"/>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2542;p37">
                <a:extLst>
                  <a:ext uri="{FF2B5EF4-FFF2-40B4-BE49-F238E27FC236}">
                    <a16:creationId xmlns:a16="http://schemas.microsoft.com/office/drawing/2014/main" id="{91DC1456-B927-4B0C-9569-9F347C4D8C80}"/>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2543;p37">
                <a:extLst>
                  <a:ext uri="{FF2B5EF4-FFF2-40B4-BE49-F238E27FC236}">
                    <a16:creationId xmlns:a16="http://schemas.microsoft.com/office/drawing/2014/main" id="{1C28CECD-B3CE-4330-958C-FA6A5F6D21BB}"/>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2544;p37">
                <a:extLst>
                  <a:ext uri="{FF2B5EF4-FFF2-40B4-BE49-F238E27FC236}">
                    <a16:creationId xmlns:a16="http://schemas.microsoft.com/office/drawing/2014/main" id="{5CD4B677-9EEA-4D29-867B-C33F936BAEA5}"/>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2545;p37">
                <a:extLst>
                  <a:ext uri="{FF2B5EF4-FFF2-40B4-BE49-F238E27FC236}">
                    <a16:creationId xmlns:a16="http://schemas.microsoft.com/office/drawing/2014/main" id="{BD395C74-2E59-4AD8-9555-5DFE5D2C8833}"/>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2546;p37">
                <a:extLst>
                  <a:ext uri="{FF2B5EF4-FFF2-40B4-BE49-F238E27FC236}">
                    <a16:creationId xmlns:a16="http://schemas.microsoft.com/office/drawing/2014/main" id="{229FD1FD-63E4-4312-910E-FBC2F006595A}"/>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2547;p37">
                <a:extLst>
                  <a:ext uri="{FF2B5EF4-FFF2-40B4-BE49-F238E27FC236}">
                    <a16:creationId xmlns:a16="http://schemas.microsoft.com/office/drawing/2014/main" id="{96EF8E0F-13F8-4DB4-B326-F4B87622ACE6}"/>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2548;p37">
                <a:extLst>
                  <a:ext uri="{FF2B5EF4-FFF2-40B4-BE49-F238E27FC236}">
                    <a16:creationId xmlns:a16="http://schemas.microsoft.com/office/drawing/2014/main" id="{C251F1B3-A333-4DA9-BBDA-C1BD74BFAE54}"/>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2549;p37">
                <a:extLst>
                  <a:ext uri="{FF2B5EF4-FFF2-40B4-BE49-F238E27FC236}">
                    <a16:creationId xmlns:a16="http://schemas.microsoft.com/office/drawing/2014/main" id="{74178B6F-F739-4BC5-ABEC-3259DC5CC222}"/>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2550;p37">
                <a:extLst>
                  <a:ext uri="{FF2B5EF4-FFF2-40B4-BE49-F238E27FC236}">
                    <a16:creationId xmlns:a16="http://schemas.microsoft.com/office/drawing/2014/main" id="{BF542CD1-FCC7-45C1-AC27-632C19DCD36A}"/>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2551;p37">
                <a:extLst>
                  <a:ext uri="{FF2B5EF4-FFF2-40B4-BE49-F238E27FC236}">
                    <a16:creationId xmlns:a16="http://schemas.microsoft.com/office/drawing/2014/main" id="{EF666C11-5D17-40DE-B00A-3D263048451F}"/>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2552;p37">
                <a:extLst>
                  <a:ext uri="{FF2B5EF4-FFF2-40B4-BE49-F238E27FC236}">
                    <a16:creationId xmlns:a16="http://schemas.microsoft.com/office/drawing/2014/main" id="{BF48C7C7-88E5-4D50-8952-B77FFBE09E21}"/>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2553;p37">
                <a:extLst>
                  <a:ext uri="{FF2B5EF4-FFF2-40B4-BE49-F238E27FC236}">
                    <a16:creationId xmlns:a16="http://schemas.microsoft.com/office/drawing/2014/main" id="{EB198D26-C1EF-4F8A-8332-DE63EC4F8492}"/>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2554;p37">
                <a:extLst>
                  <a:ext uri="{FF2B5EF4-FFF2-40B4-BE49-F238E27FC236}">
                    <a16:creationId xmlns:a16="http://schemas.microsoft.com/office/drawing/2014/main" id="{4B99B81E-C568-4402-AED9-E8C8B6979D3C}"/>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2555;p37">
                <a:extLst>
                  <a:ext uri="{FF2B5EF4-FFF2-40B4-BE49-F238E27FC236}">
                    <a16:creationId xmlns:a16="http://schemas.microsoft.com/office/drawing/2014/main" id="{7137E58E-33E8-4E62-BFFC-52DD8CA53663}"/>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2556;p37">
                <a:extLst>
                  <a:ext uri="{FF2B5EF4-FFF2-40B4-BE49-F238E27FC236}">
                    <a16:creationId xmlns:a16="http://schemas.microsoft.com/office/drawing/2014/main" id="{DC3803B5-04C7-44CB-9DE8-D21F9BC11BEA}"/>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2557;p37">
                <a:extLst>
                  <a:ext uri="{FF2B5EF4-FFF2-40B4-BE49-F238E27FC236}">
                    <a16:creationId xmlns:a16="http://schemas.microsoft.com/office/drawing/2014/main" id="{800DD00E-38DA-4973-840B-21227BFAF6FC}"/>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2558;p37">
                <a:extLst>
                  <a:ext uri="{FF2B5EF4-FFF2-40B4-BE49-F238E27FC236}">
                    <a16:creationId xmlns:a16="http://schemas.microsoft.com/office/drawing/2014/main" id="{4E1FF158-E522-47C6-9DC3-1F75006FA179}"/>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2559;p37">
                <a:extLst>
                  <a:ext uri="{FF2B5EF4-FFF2-40B4-BE49-F238E27FC236}">
                    <a16:creationId xmlns:a16="http://schemas.microsoft.com/office/drawing/2014/main" id="{1EB3DC60-EA85-41EF-88B2-95D0740A85D5}"/>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2560;p37">
                <a:extLst>
                  <a:ext uri="{FF2B5EF4-FFF2-40B4-BE49-F238E27FC236}">
                    <a16:creationId xmlns:a16="http://schemas.microsoft.com/office/drawing/2014/main" id="{11021AD3-B005-4637-8C10-50B00FF70080}"/>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2561;p37">
                <a:extLst>
                  <a:ext uri="{FF2B5EF4-FFF2-40B4-BE49-F238E27FC236}">
                    <a16:creationId xmlns:a16="http://schemas.microsoft.com/office/drawing/2014/main" id="{67274BC4-7A9D-46E4-81C6-902EA2020E01}"/>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2562;p37">
                <a:extLst>
                  <a:ext uri="{FF2B5EF4-FFF2-40B4-BE49-F238E27FC236}">
                    <a16:creationId xmlns:a16="http://schemas.microsoft.com/office/drawing/2014/main" id="{09B6FCC4-FABC-4A6C-8966-3C5DBF8D9723}"/>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2563;p37">
                <a:extLst>
                  <a:ext uri="{FF2B5EF4-FFF2-40B4-BE49-F238E27FC236}">
                    <a16:creationId xmlns:a16="http://schemas.microsoft.com/office/drawing/2014/main" id="{5D0C90B1-17CF-4E57-B56B-5B4CFC7B62C0}"/>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2564;p37">
                <a:extLst>
                  <a:ext uri="{FF2B5EF4-FFF2-40B4-BE49-F238E27FC236}">
                    <a16:creationId xmlns:a16="http://schemas.microsoft.com/office/drawing/2014/main" id="{6E044908-88C0-42A4-8F08-042506B416E7}"/>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2565;p37">
                <a:extLst>
                  <a:ext uri="{FF2B5EF4-FFF2-40B4-BE49-F238E27FC236}">
                    <a16:creationId xmlns:a16="http://schemas.microsoft.com/office/drawing/2014/main" id="{B3F6412F-596B-4046-9EC3-8FD36ADEC804}"/>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2566;p37">
                <a:extLst>
                  <a:ext uri="{FF2B5EF4-FFF2-40B4-BE49-F238E27FC236}">
                    <a16:creationId xmlns:a16="http://schemas.microsoft.com/office/drawing/2014/main" id="{1DD3048D-4889-46D4-BD3B-149ED1C157E7}"/>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2567;p37">
                <a:extLst>
                  <a:ext uri="{FF2B5EF4-FFF2-40B4-BE49-F238E27FC236}">
                    <a16:creationId xmlns:a16="http://schemas.microsoft.com/office/drawing/2014/main" id="{5725DB5F-BFE8-4E1C-BA46-F034BADD0A8B}"/>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2568;p37">
                <a:extLst>
                  <a:ext uri="{FF2B5EF4-FFF2-40B4-BE49-F238E27FC236}">
                    <a16:creationId xmlns:a16="http://schemas.microsoft.com/office/drawing/2014/main" id="{7021E196-0B8E-464F-93C3-539D1F207CE6}"/>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2569;p37">
                <a:extLst>
                  <a:ext uri="{FF2B5EF4-FFF2-40B4-BE49-F238E27FC236}">
                    <a16:creationId xmlns:a16="http://schemas.microsoft.com/office/drawing/2014/main" id="{49B47734-715F-4FFC-AAC9-727A70D10013}"/>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2570;p37">
                <a:extLst>
                  <a:ext uri="{FF2B5EF4-FFF2-40B4-BE49-F238E27FC236}">
                    <a16:creationId xmlns:a16="http://schemas.microsoft.com/office/drawing/2014/main" id="{E6AE0AB0-0EFB-4032-86BC-40080F3BC41B}"/>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2571;p37">
                <a:extLst>
                  <a:ext uri="{FF2B5EF4-FFF2-40B4-BE49-F238E27FC236}">
                    <a16:creationId xmlns:a16="http://schemas.microsoft.com/office/drawing/2014/main" id="{DCC26D93-60A3-4A55-9F5C-CA40EF415909}"/>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2572;p37">
                <a:extLst>
                  <a:ext uri="{FF2B5EF4-FFF2-40B4-BE49-F238E27FC236}">
                    <a16:creationId xmlns:a16="http://schemas.microsoft.com/office/drawing/2014/main" id="{BA6C1080-6EBE-4CB8-B79B-95EC1D3668C9}"/>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2573;p37">
                <a:extLst>
                  <a:ext uri="{FF2B5EF4-FFF2-40B4-BE49-F238E27FC236}">
                    <a16:creationId xmlns:a16="http://schemas.microsoft.com/office/drawing/2014/main" id="{1E3D0A65-9808-4CA5-8530-D464DBCFBA68}"/>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2574;p37">
                <a:extLst>
                  <a:ext uri="{FF2B5EF4-FFF2-40B4-BE49-F238E27FC236}">
                    <a16:creationId xmlns:a16="http://schemas.microsoft.com/office/drawing/2014/main" id="{329EE6E5-D2E1-4590-8394-B9E5D12A22E9}"/>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2575;p37">
                <a:extLst>
                  <a:ext uri="{FF2B5EF4-FFF2-40B4-BE49-F238E27FC236}">
                    <a16:creationId xmlns:a16="http://schemas.microsoft.com/office/drawing/2014/main" id="{CCA8873D-AC81-45FC-974B-9616F7507C57}"/>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2576;p37">
                <a:extLst>
                  <a:ext uri="{FF2B5EF4-FFF2-40B4-BE49-F238E27FC236}">
                    <a16:creationId xmlns:a16="http://schemas.microsoft.com/office/drawing/2014/main" id="{8E93B51A-3B2F-4E90-AEAE-626F60A4E3CF}"/>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2577;p37">
                <a:extLst>
                  <a:ext uri="{FF2B5EF4-FFF2-40B4-BE49-F238E27FC236}">
                    <a16:creationId xmlns:a16="http://schemas.microsoft.com/office/drawing/2014/main" id="{AC5D076C-4CBB-4F45-9CD1-E9189CBF32BE}"/>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2578;p37">
                <a:extLst>
                  <a:ext uri="{FF2B5EF4-FFF2-40B4-BE49-F238E27FC236}">
                    <a16:creationId xmlns:a16="http://schemas.microsoft.com/office/drawing/2014/main" id="{50A82F06-AB84-4B57-96C3-2A1A903D26E2}"/>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2579;p37">
                <a:extLst>
                  <a:ext uri="{FF2B5EF4-FFF2-40B4-BE49-F238E27FC236}">
                    <a16:creationId xmlns:a16="http://schemas.microsoft.com/office/drawing/2014/main" id="{6BF14AEC-7B54-46A0-BB7A-BDE5C69781CD}"/>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2580;p37">
                <a:extLst>
                  <a:ext uri="{FF2B5EF4-FFF2-40B4-BE49-F238E27FC236}">
                    <a16:creationId xmlns:a16="http://schemas.microsoft.com/office/drawing/2014/main" id="{9ABA0CEF-BA90-4471-9AAE-4DE78918180F}"/>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2581;p37">
                <a:extLst>
                  <a:ext uri="{FF2B5EF4-FFF2-40B4-BE49-F238E27FC236}">
                    <a16:creationId xmlns:a16="http://schemas.microsoft.com/office/drawing/2014/main" id="{8177DBC8-E48B-46B6-ACFD-41C38FE88FE2}"/>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2582;p37">
                <a:extLst>
                  <a:ext uri="{FF2B5EF4-FFF2-40B4-BE49-F238E27FC236}">
                    <a16:creationId xmlns:a16="http://schemas.microsoft.com/office/drawing/2014/main" id="{BBEF69E4-3EC2-40B0-B49B-B09486FBBCB6}"/>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2583;p37">
                <a:extLst>
                  <a:ext uri="{FF2B5EF4-FFF2-40B4-BE49-F238E27FC236}">
                    <a16:creationId xmlns:a16="http://schemas.microsoft.com/office/drawing/2014/main" id="{7CB19DF7-2BC6-4DD6-A10F-FDCB7C5E08E2}"/>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2584;p37">
                <a:extLst>
                  <a:ext uri="{FF2B5EF4-FFF2-40B4-BE49-F238E27FC236}">
                    <a16:creationId xmlns:a16="http://schemas.microsoft.com/office/drawing/2014/main" id="{83DC6758-4672-4EC5-AE76-0A5E595A899D}"/>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2585;p37">
                <a:extLst>
                  <a:ext uri="{FF2B5EF4-FFF2-40B4-BE49-F238E27FC236}">
                    <a16:creationId xmlns:a16="http://schemas.microsoft.com/office/drawing/2014/main" id="{7FFFB7A5-DD24-451B-B037-5A0E5B715F49}"/>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 name="Google Shape;2586;p37">
              <a:extLst>
                <a:ext uri="{FF2B5EF4-FFF2-40B4-BE49-F238E27FC236}">
                  <a16:creationId xmlns:a16="http://schemas.microsoft.com/office/drawing/2014/main" id="{3D78530C-9841-4108-964F-8CCDECF0D686}"/>
                </a:ext>
              </a:extLst>
            </p:cNvPr>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587;p37">
              <a:extLst>
                <a:ext uri="{FF2B5EF4-FFF2-40B4-BE49-F238E27FC236}">
                  <a16:creationId xmlns:a16="http://schemas.microsoft.com/office/drawing/2014/main" id="{0506666B-136A-4800-A7FD-BD77E92E7501}"/>
                </a:ext>
              </a:extLst>
            </p:cNvPr>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588;p37">
              <a:extLst>
                <a:ext uri="{FF2B5EF4-FFF2-40B4-BE49-F238E27FC236}">
                  <a16:creationId xmlns:a16="http://schemas.microsoft.com/office/drawing/2014/main" id="{5FFF01FB-CF7D-42B5-BF36-296C25B758D4}"/>
                </a:ext>
              </a:extLst>
            </p:cNvPr>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589;p37">
              <a:extLst>
                <a:ext uri="{FF2B5EF4-FFF2-40B4-BE49-F238E27FC236}">
                  <a16:creationId xmlns:a16="http://schemas.microsoft.com/office/drawing/2014/main" id="{97E7E9C0-E899-41DB-9B8F-AA9433AC8010}"/>
                </a:ext>
              </a:extLst>
            </p:cNvPr>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590;p37">
              <a:extLst>
                <a:ext uri="{FF2B5EF4-FFF2-40B4-BE49-F238E27FC236}">
                  <a16:creationId xmlns:a16="http://schemas.microsoft.com/office/drawing/2014/main" id="{B8FE044C-84D0-4FF2-B63F-4CAD4D8A3B7E}"/>
                </a:ext>
              </a:extLst>
            </p:cNvPr>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591;p37">
              <a:extLst>
                <a:ext uri="{FF2B5EF4-FFF2-40B4-BE49-F238E27FC236}">
                  <a16:creationId xmlns:a16="http://schemas.microsoft.com/office/drawing/2014/main" id="{C8768E29-07FA-4018-A83A-CC698BDA491C}"/>
                </a:ext>
              </a:extLst>
            </p:cNvPr>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592;p37">
              <a:extLst>
                <a:ext uri="{FF2B5EF4-FFF2-40B4-BE49-F238E27FC236}">
                  <a16:creationId xmlns:a16="http://schemas.microsoft.com/office/drawing/2014/main" id="{3698B5BB-8FF8-4637-9DC6-FBA3C37794DE}"/>
                </a:ext>
              </a:extLst>
            </p:cNvPr>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593;p37">
              <a:extLst>
                <a:ext uri="{FF2B5EF4-FFF2-40B4-BE49-F238E27FC236}">
                  <a16:creationId xmlns:a16="http://schemas.microsoft.com/office/drawing/2014/main" id="{60E1B60D-0663-45A1-A17C-51B822D004FA}"/>
                </a:ext>
              </a:extLst>
            </p:cNvPr>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594;p37">
              <a:extLst>
                <a:ext uri="{FF2B5EF4-FFF2-40B4-BE49-F238E27FC236}">
                  <a16:creationId xmlns:a16="http://schemas.microsoft.com/office/drawing/2014/main" id="{E10CB576-EA95-415D-A437-13F36B7EA980}"/>
                </a:ext>
              </a:extLst>
            </p:cNvPr>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595;p37">
              <a:extLst>
                <a:ext uri="{FF2B5EF4-FFF2-40B4-BE49-F238E27FC236}">
                  <a16:creationId xmlns:a16="http://schemas.microsoft.com/office/drawing/2014/main" id="{46A2B202-7B01-4029-8889-E18990D98E32}"/>
                </a:ext>
              </a:extLst>
            </p:cNvPr>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596;p37">
              <a:extLst>
                <a:ext uri="{FF2B5EF4-FFF2-40B4-BE49-F238E27FC236}">
                  <a16:creationId xmlns:a16="http://schemas.microsoft.com/office/drawing/2014/main" id="{D7452631-573C-4C6B-90D6-8F079FA9C2F0}"/>
                </a:ext>
              </a:extLst>
            </p:cNvPr>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597;p37">
              <a:extLst>
                <a:ext uri="{FF2B5EF4-FFF2-40B4-BE49-F238E27FC236}">
                  <a16:creationId xmlns:a16="http://schemas.microsoft.com/office/drawing/2014/main" id="{8D214E64-AE2D-47C0-ABE1-8F1BFF4C9466}"/>
                </a:ext>
              </a:extLst>
            </p:cNvPr>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598;p37">
              <a:extLst>
                <a:ext uri="{FF2B5EF4-FFF2-40B4-BE49-F238E27FC236}">
                  <a16:creationId xmlns:a16="http://schemas.microsoft.com/office/drawing/2014/main" id="{BA2D61D6-985A-4AF4-AB18-3505658A45F3}"/>
                </a:ext>
              </a:extLst>
            </p:cNvPr>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599;p37">
              <a:extLst>
                <a:ext uri="{FF2B5EF4-FFF2-40B4-BE49-F238E27FC236}">
                  <a16:creationId xmlns:a16="http://schemas.microsoft.com/office/drawing/2014/main" id="{B0262268-40E6-4FA5-9801-9942B6B7DB1B}"/>
                </a:ext>
              </a:extLst>
            </p:cNvPr>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600;p37">
              <a:extLst>
                <a:ext uri="{FF2B5EF4-FFF2-40B4-BE49-F238E27FC236}">
                  <a16:creationId xmlns:a16="http://schemas.microsoft.com/office/drawing/2014/main" id="{E48244D5-0A57-4EAC-8E81-E196DCF18777}"/>
                </a:ext>
              </a:extLst>
            </p:cNvPr>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601;p37">
              <a:extLst>
                <a:ext uri="{FF2B5EF4-FFF2-40B4-BE49-F238E27FC236}">
                  <a16:creationId xmlns:a16="http://schemas.microsoft.com/office/drawing/2014/main" id="{F21C2BC7-01BB-4EFC-8098-79C58A90E21C}"/>
                </a:ext>
              </a:extLst>
            </p:cNvPr>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602;p37">
              <a:extLst>
                <a:ext uri="{FF2B5EF4-FFF2-40B4-BE49-F238E27FC236}">
                  <a16:creationId xmlns:a16="http://schemas.microsoft.com/office/drawing/2014/main" id="{CD9449BB-6811-4827-947E-939791B799D4}"/>
                </a:ext>
              </a:extLst>
            </p:cNvPr>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603;p37">
              <a:extLst>
                <a:ext uri="{FF2B5EF4-FFF2-40B4-BE49-F238E27FC236}">
                  <a16:creationId xmlns:a16="http://schemas.microsoft.com/office/drawing/2014/main" id="{11C44141-28BB-4767-9CBD-C1777689C331}"/>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604;p37">
              <a:extLst>
                <a:ext uri="{FF2B5EF4-FFF2-40B4-BE49-F238E27FC236}">
                  <a16:creationId xmlns:a16="http://schemas.microsoft.com/office/drawing/2014/main" id="{19DFACD2-CCE7-43C0-BC4F-2C245812B825}"/>
                </a:ext>
              </a:extLst>
            </p:cNvPr>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605;p37">
              <a:extLst>
                <a:ext uri="{FF2B5EF4-FFF2-40B4-BE49-F238E27FC236}">
                  <a16:creationId xmlns:a16="http://schemas.microsoft.com/office/drawing/2014/main" id="{893B73BF-30E9-4C9A-8E0D-F028B7179515}"/>
                </a:ext>
              </a:extLst>
            </p:cNvPr>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606;p37">
              <a:extLst>
                <a:ext uri="{FF2B5EF4-FFF2-40B4-BE49-F238E27FC236}">
                  <a16:creationId xmlns:a16="http://schemas.microsoft.com/office/drawing/2014/main" id="{A10AB6A7-8B55-44EB-84CF-17AB42724E26}"/>
                </a:ext>
              </a:extLst>
            </p:cNvPr>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607;p37">
              <a:extLst>
                <a:ext uri="{FF2B5EF4-FFF2-40B4-BE49-F238E27FC236}">
                  <a16:creationId xmlns:a16="http://schemas.microsoft.com/office/drawing/2014/main" id="{541B7D8E-BE78-4245-9239-51DB524407CA}"/>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608;p37">
              <a:extLst>
                <a:ext uri="{FF2B5EF4-FFF2-40B4-BE49-F238E27FC236}">
                  <a16:creationId xmlns:a16="http://schemas.microsoft.com/office/drawing/2014/main" id="{80879921-2681-4696-8CB5-2B5D185E293A}"/>
                </a:ext>
              </a:extLst>
            </p:cNvPr>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609;p37">
              <a:extLst>
                <a:ext uri="{FF2B5EF4-FFF2-40B4-BE49-F238E27FC236}">
                  <a16:creationId xmlns:a16="http://schemas.microsoft.com/office/drawing/2014/main" id="{CD9BB6B0-06B1-4540-BB5F-F278364656F1}"/>
                </a:ext>
              </a:extLst>
            </p:cNvPr>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610;p37">
              <a:extLst>
                <a:ext uri="{FF2B5EF4-FFF2-40B4-BE49-F238E27FC236}">
                  <a16:creationId xmlns:a16="http://schemas.microsoft.com/office/drawing/2014/main" id="{B82E5CB9-AAA7-4846-A0AA-2BCFC847878D}"/>
                </a:ext>
              </a:extLst>
            </p:cNvPr>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611;p37">
              <a:extLst>
                <a:ext uri="{FF2B5EF4-FFF2-40B4-BE49-F238E27FC236}">
                  <a16:creationId xmlns:a16="http://schemas.microsoft.com/office/drawing/2014/main" id="{0A04F034-750E-4C6F-8F5A-7D13A016A00A}"/>
                </a:ext>
              </a:extLst>
            </p:cNvPr>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612;p37">
              <a:extLst>
                <a:ext uri="{FF2B5EF4-FFF2-40B4-BE49-F238E27FC236}">
                  <a16:creationId xmlns:a16="http://schemas.microsoft.com/office/drawing/2014/main" id="{7A6D019E-0BAD-4BD8-9235-D3CD43E87178}"/>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613;p37">
              <a:extLst>
                <a:ext uri="{FF2B5EF4-FFF2-40B4-BE49-F238E27FC236}">
                  <a16:creationId xmlns:a16="http://schemas.microsoft.com/office/drawing/2014/main" id="{046B82D1-75FF-4D27-BBC8-DE729F8420EC}"/>
                </a:ext>
              </a:extLst>
            </p:cNvPr>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614;p37">
              <a:extLst>
                <a:ext uri="{FF2B5EF4-FFF2-40B4-BE49-F238E27FC236}">
                  <a16:creationId xmlns:a16="http://schemas.microsoft.com/office/drawing/2014/main" id="{28328243-92F1-4174-9164-2D079F1C3095}"/>
                </a:ext>
              </a:extLst>
            </p:cNvPr>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615;p37">
              <a:extLst>
                <a:ext uri="{FF2B5EF4-FFF2-40B4-BE49-F238E27FC236}">
                  <a16:creationId xmlns:a16="http://schemas.microsoft.com/office/drawing/2014/main" id="{ABC11555-4D61-4478-8CBA-C1304AC26C8F}"/>
                </a:ext>
              </a:extLst>
            </p:cNvPr>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616;p37">
              <a:extLst>
                <a:ext uri="{FF2B5EF4-FFF2-40B4-BE49-F238E27FC236}">
                  <a16:creationId xmlns:a16="http://schemas.microsoft.com/office/drawing/2014/main" id="{1E195F8C-C4DC-457F-81D2-DEF853412BE3}"/>
                </a:ext>
              </a:extLst>
            </p:cNvPr>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617;p37">
              <a:extLst>
                <a:ext uri="{FF2B5EF4-FFF2-40B4-BE49-F238E27FC236}">
                  <a16:creationId xmlns:a16="http://schemas.microsoft.com/office/drawing/2014/main" id="{0FCF705F-07B1-485E-9124-E8349B0D242B}"/>
                </a:ext>
              </a:extLst>
            </p:cNvPr>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618;p37">
              <a:extLst>
                <a:ext uri="{FF2B5EF4-FFF2-40B4-BE49-F238E27FC236}">
                  <a16:creationId xmlns:a16="http://schemas.microsoft.com/office/drawing/2014/main" id="{8AE8C07D-8D14-4606-ABA8-D47F9F0F2A20}"/>
                </a:ext>
              </a:extLst>
            </p:cNvPr>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619;p37">
              <a:extLst>
                <a:ext uri="{FF2B5EF4-FFF2-40B4-BE49-F238E27FC236}">
                  <a16:creationId xmlns:a16="http://schemas.microsoft.com/office/drawing/2014/main" id="{AFE31003-169A-40FF-B73B-D929C730E1FA}"/>
                </a:ext>
              </a:extLst>
            </p:cNvPr>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620;p37">
              <a:extLst>
                <a:ext uri="{FF2B5EF4-FFF2-40B4-BE49-F238E27FC236}">
                  <a16:creationId xmlns:a16="http://schemas.microsoft.com/office/drawing/2014/main" id="{0ADC7FF1-BD60-419D-8720-E03717E5DC99}"/>
                </a:ext>
              </a:extLst>
            </p:cNvPr>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621;p37">
              <a:extLst>
                <a:ext uri="{FF2B5EF4-FFF2-40B4-BE49-F238E27FC236}">
                  <a16:creationId xmlns:a16="http://schemas.microsoft.com/office/drawing/2014/main" id="{A7A44CA7-039E-4410-B492-FAFFA66AE667}"/>
                </a:ext>
              </a:extLst>
            </p:cNvPr>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622;p37">
              <a:extLst>
                <a:ext uri="{FF2B5EF4-FFF2-40B4-BE49-F238E27FC236}">
                  <a16:creationId xmlns:a16="http://schemas.microsoft.com/office/drawing/2014/main" id="{5070B9E4-1564-432A-AB44-06EA36321C33}"/>
                </a:ext>
              </a:extLst>
            </p:cNvPr>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623;p37">
              <a:extLst>
                <a:ext uri="{FF2B5EF4-FFF2-40B4-BE49-F238E27FC236}">
                  <a16:creationId xmlns:a16="http://schemas.microsoft.com/office/drawing/2014/main" id="{0710744A-2D02-4E49-A521-750DD0D9FF3A}"/>
                </a:ext>
              </a:extLst>
            </p:cNvPr>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24;p37">
              <a:extLst>
                <a:ext uri="{FF2B5EF4-FFF2-40B4-BE49-F238E27FC236}">
                  <a16:creationId xmlns:a16="http://schemas.microsoft.com/office/drawing/2014/main" id="{E6255AD1-F679-43C6-BBE4-FFE91739DC36}"/>
                </a:ext>
              </a:extLst>
            </p:cNvPr>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25;p37">
              <a:extLst>
                <a:ext uri="{FF2B5EF4-FFF2-40B4-BE49-F238E27FC236}">
                  <a16:creationId xmlns:a16="http://schemas.microsoft.com/office/drawing/2014/main" id="{5FA08D03-C1FC-41EA-B700-F1921C156F84}"/>
                </a:ext>
              </a:extLst>
            </p:cNvPr>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6;p37">
              <a:extLst>
                <a:ext uri="{FF2B5EF4-FFF2-40B4-BE49-F238E27FC236}">
                  <a16:creationId xmlns:a16="http://schemas.microsoft.com/office/drawing/2014/main" id="{5653436B-350C-480F-849C-4652C0AA54CE}"/>
                </a:ext>
              </a:extLst>
            </p:cNvPr>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27;p37">
              <a:extLst>
                <a:ext uri="{FF2B5EF4-FFF2-40B4-BE49-F238E27FC236}">
                  <a16:creationId xmlns:a16="http://schemas.microsoft.com/office/drawing/2014/main" id="{EB644332-E292-4251-B4C5-E8DE8AEEC816}"/>
                </a:ext>
              </a:extLst>
            </p:cNvPr>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28;p37">
              <a:extLst>
                <a:ext uri="{FF2B5EF4-FFF2-40B4-BE49-F238E27FC236}">
                  <a16:creationId xmlns:a16="http://schemas.microsoft.com/office/drawing/2014/main" id="{F03112C7-B49A-4E78-80FE-42F1413B4CCB}"/>
                </a:ext>
              </a:extLst>
            </p:cNvPr>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29;p37">
              <a:extLst>
                <a:ext uri="{FF2B5EF4-FFF2-40B4-BE49-F238E27FC236}">
                  <a16:creationId xmlns:a16="http://schemas.microsoft.com/office/drawing/2014/main" id="{A028DED6-A4CC-4406-8263-3FA4D46503D2}"/>
                </a:ext>
              </a:extLst>
            </p:cNvPr>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30;p37">
              <a:extLst>
                <a:ext uri="{FF2B5EF4-FFF2-40B4-BE49-F238E27FC236}">
                  <a16:creationId xmlns:a16="http://schemas.microsoft.com/office/drawing/2014/main" id="{AEFFB001-234B-4C6F-85FA-8C3E32980E73}"/>
                </a:ext>
              </a:extLst>
            </p:cNvPr>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31;p37">
              <a:extLst>
                <a:ext uri="{FF2B5EF4-FFF2-40B4-BE49-F238E27FC236}">
                  <a16:creationId xmlns:a16="http://schemas.microsoft.com/office/drawing/2014/main" id="{86AC7C83-2BFD-48AC-BE81-9840403EEED8}"/>
                </a:ext>
              </a:extLst>
            </p:cNvPr>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32;p37">
              <a:extLst>
                <a:ext uri="{FF2B5EF4-FFF2-40B4-BE49-F238E27FC236}">
                  <a16:creationId xmlns:a16="http://schemas.microsoft.com/office/drawing/2014/main" id="{2CDDE161-CC7C-4D63-BD4C-3F08B7F7A943}"/>
                </a:ext>
              </a:extLst>
            </p:cNvPr>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33;p37">
              <a:extLst>
                <a:ext uri="{FF2B5EF4-FFF2-40B4-BE49-F238E27FC236}">
                  <a16:creationId xmlns:a16="http://schemas.microsoft.com/office/drawing/2014/main" id="{07D7BFED-B383-427E-9094-86ADC0C839FD}"/>
                </a:ext>
              </a:extLst>
            </p:cNvPr>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634;p37">
              <a:extLst>
                <a:ext uri="{FF2B5EF4-FFF2-40B4-BE49-F238E27FC236}">
                  <a16:creationId xmlns:a16="http://schemas.microsoft.com/office/drawing/2014/main" id="{2F546FD6-4C28-4417-A463-779709B6FFA9}"/>
                </a:ext>
              </a:extLst>
            </p:cNvPr>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635;p37">
              <a:extLst>
                <a:ext uri="{FF2B5EF4-FFF2-40B4-BE49-F238E27FC236}">
                  <a16:creationId xmlns:a16="http://schemas.microsoft.com/office/drawing/2014/main" id="{38EC166B-1084-471E-AC20-E2B2E0110328}"/>
                </a:ext>
              </a:extLst>
            </p:cNvPr>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636;p37">
              <a:extLst>
                <a:ext uri="{FF2B5EF4-FFF2-40B4-BE49-F238E27FC236}">
                  <a16:creationId xmlns:a16="http://schemas.microsoft.com/office/drawing/2014/main" id="{33BE86F6-0F94-4B11-AE5C-3F3C10C64F10}"/>
                </a:ext>
              </a:extLst>
            </p:cNvPr>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637;p37">
              <a:extLst>
                <a:ext uri="{FF2B5EF4-FFF2-40B4-BE49-F238E27FC236}">
                  <a16:creationId xmlns:a16="http://schemas.microsoft.com/office/drawing/2014/main" id="{F12BB156-4A5B-4B6B-B7E8-F3C93572E593}"/>
                </a:ext>
              </a:extLst>
            </p:cNvPr>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638;p37">
              <a:extLst>
                <a:ext uri="{FF2B5EF4-FFF2-40B4-BE49-F238E27FC236}">
                  <a16:creationId xmlns:a16="http://schemas.microsoft.com/office/drawing/2014/main" id="{4A3D369D-41D9-4142-8471-1C2451613565}"/>
                </a:ext>
              </a:extLst>
            </p:cNvPr>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639;p37">
              <a:extLst>
                <a:ext uri="{FF2B5EF4-FFF2-40B4-BE49-F238E27FC236}">
                  <a16:creationId xmlns:a16="http://schemas.microsoft.com/office/drawing/2014/main" id="{620D50DE-DCEF-4CC8-AF1E-5A5E2E0AAEBE}"/>
                </a:ext>
              </a:extLst>
            </p:cNvPr>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640;p37">
              <a:extLst>
                <a:ext uri="{FF2B5EF4-FFF2-40B4-BE49-F238E27FC236}">
                  <a16:creationId xmlns:a16="http://schemas.microsoft.com/office/drawing/2014/main" id="{798069BD-206E-4327-9167-A5A769E19ADE}"/>
                </a:ext>
              </a:extLst>
            </p:cNvPr>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641;p37">
              <a:extLst>
                <a:ext uri="{FF2B5EF4-FFF2-40B4-BE49-F238E27FC236}">
                  <a16:creationId xmlns:a16="http://schemas.microsoft.com/office/drawing/2014/main" id="{61602BDE-A1AB-4BE9-AEB3-8B6E107B2A99}"/>
                </a:ext>
              </a:extLst>
            </p:cNvPr>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642;p37">
              <a:extLst>
                <a:ext uri="{FF2B5EF4-FFF2-40B4-BE49-F238E27FC236}">
                  <a16:creationId xmlns:a16="http://schemas.microsoft.com/office/drawing/2014/main" id="{39CACE37-6E16-4EBC-8C8F-1D97081E645A}"/>
                </a:ext>
              </a:extLst>
            </p:cNvPr>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643;p37">
              <a:extLst>
                <a:ext uri="{FF2B5EF4-FFF2-40B4-BE49-F238E27FC236}">
                  <a16:creationId xmlns:a16="http://schemas.microsoft.com/office/drawing/2014/main" id="{0A855DBE-CFE2-4B36-BD82-4E2369D557C2}"/>
                </a:ext>
              </a:extLst>
            </p:cNvPr>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644;p37">
              <a:extLst>
                <a:ext uri="{FF2B5EF4-FFF2-40B4-BE49-F238E27FC236}">
                  <a16:creationId xmlns:a16="http://schemas.microsoft.com/office/drawing/2014/main" id="{A088DFCF-C7B6-4528-9327-58546D63F492}"/>
                </a:ext>
              </a:extLst>
            </p:cNvPr>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645;p37">
              <a:extLst>
                <a:ext uri="{FF2B5EF4-FFF2-40B4-BE49-F238E27FC236}">
                  <a16:creationId xmlns:a16="http://schemas.microsoft.com/office/drawing/2014/main" id="{3C6DBB2F-7042-4FA6-9B98-55CDC96ACEB7}"/>
                </a:ext>
              </a:extLst>
            </p:cNvPr>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646;p37">
              <a:extLst>
                <a:ext uri="{FF2B5EF4-FFF2-40B4-BE49-F238E27FC236}">
                  <a16:creationId xmlns:a16="http://schemas.microsoft.com/office/drawing/2014/main" id="{A795E4BC-7D08-4879-B156-DAC62DC2DB40}"/>
                </a:ext>
              </a:extLst>
            </p:cNvPr>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647;p37">
              <a:extLst>
                <a:ext uri="{FF2B5EF4-FFF2-40B4-BE49-F238E27FC236}">
                  <a16:creationId xmlns:a16="http://schemas.microsoft.com/office/drawing/2014/main" id="{C0FFA5DA-23D9-483D-BBAB-61D02DCB141E}"/>
                </a:ext>
              </a:extLst>
            </p:cNvPr>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648;p37">
              <a:extLst>
                <a:ext uri="{FF2B5EF4-FFF2-40B4-BE49-F238E27FC236}">
                  <a16:creationId xmlns:a16="http://schemas.microsoft.com/office/drawing/2014/main" id="{D0E29BB1-04B8-4D8B-A195-66715127E179}"/>
                </a:ext>
              </a:extLst>
            </p:cNvPr>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649;p37">
              <a:extLst>
                <a:ext uri="{FF2B5EF4-FFF2-40B4-BE49-F238E27FC236}">
                  <a16:creationId xmlns:a16="http://schemas.microsoft.com/office/drawing/2014/main" id="{DB24BD4C-9CBB-43B4-A17C-32FE7A1A1CF9}"/>
                </a:ext>
              </a:extLst>
            </p:cNvPr>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650;p37">
              <a:extLst>
                <a:ext uri="{FF2B5EF4-FFF2-40B4-BE49-F238E27FC236}">
                  <a16:creationId xmlns:a16="http://schemas.microsoft.com/office/drawing/2014/main" id="{642808A8-C06C-4CB5-8087-327C8DBEED41}"/>
                </a:ext>
              </a:extLst>
            </p:cNvPr>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651;p37">
              <a:extLst>
                <a:ext uri="{FF2B5EF4-FFF2-40B4-BE49-F238E27FC236}">
                  <a16:creationId xmlns:a16="http://schemas.microsoft.com/office/drawing/2014/main" id="{5212F23D-4985-4718-9F41-96FB7BC44A95}"/>
                </a:ext>
              </a:extLst>
            </p:cNvPr>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652;p37">
              <a:extLst>
                <a:ext uri="{FF2B5EF4-FFF2-40B4-BE49-F238E27FC236}">
                  <a16:creationId xmlns:a16="http://schemas.microsoft.com/office/drawing/2014/main" id="{4BF47007-A224-4585-A59B-C57378C76B6B}"/>
                </a:ext>
              </a:extLst>
            </p:cNvPr>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653;p37">
              <a:extLst>
                <a:ext uri="{FF2B5EF4-FFF2-40B4-BE49-F238E27FC236}">
                  <a16:creationId xmlns:a16="http://schemas.microsoft.com/office/drawing/2014/main" id="{EACBD9ED-ED1B-47E5-B8B5-9345C827A650}"/>
                </a:ext>
              </a:extLst>
            </p:cNvPr>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654;p37">
              <a:extLst>
                <a:ext uri="{FF2B5EF4-FFF2-40B4-BE49-F238E27FC236}">
                  <a16:creationId xmlns:a16="http://schemas.microsoft.com/office/drawing/2014/main" id="{998B1F60-B7F5-4AE4-8D61-3139995BC41D}"/>
                </a:ext>
              </a:extLst>
            </p:cNvPr>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655;p37">
              <a:extLst>
                <a:ext uri="{FF2B5EF4-FFF2-40B4-BE49-F238E27FC236}">
                  <a16:creationId xmlns:a16="http://schemas.microsoft.com/office/drawing/2014/main" id="{E3B39C06-C00E-42E3-81D7-2B1EFD83B032}"/>
                </a:ext>
              </a:extLst>
            </p:cNvPr>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656;p37">
              <a:extLst>
                <a:ext uri="{FF2B5EF4-FFF2-40B4-BE49-F238E27FC236}">
                  <a16:creationId xmlns:a16="http://schemas.microsoft.com/office/drawing/2014/main" id="{E46DE210-3432-42DF-B412-187E76374DAF}"/>
                </a:ext>
              </a:extLst>
            </p:cNvPr>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657;p37">
              <a:extLst>
                <a:ext uri="{FF2B5EF4-FFF2-40B4-BE49-F238E27FC236}">
                  <a16:creationId xmlns:a16="http://schemas.microsoft.com/office/drawing/2014/main" id="{5C6F9A10-428C-4026-92B4-99CD38D2D989}"/>
                </a:ext>
              </a:extLst>
            </p:cNvPr>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658;p37">
              <a:extLst>
                <a:ext uri="{FF2B5EF4-FFF2-40B4-BE49-F238E27FC236}">
                  <a16:creationId xmlns:a16="http://schemas.microsoft.com/office/drawing/2014/main" id="{67E134B1-B378-4673-A081-43F62808B38E}"/>
                </a:ext>
              </a:extLst>
            </p:cNvPr>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659;p37">
              <a:extLst>
                <a:ext uri="{FF2B5EF4-FFF2-40B4-BE49-F238E27FC236}">
                  <a16:creationId xmlns:a16="http://schemas.microsoft.com/office/drawing/2014/main" id="{DF88D996-1C63-447B-9E06-93930F856349}"/>
                </a:ext>
              </a:extLst>
            </p:cNvPr>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660;p37">
              <a:extLst>
                <a:ext uri="{FF2B5EF4-FFF2-40B4-BE49-F238E27FC236}">
                  <a16:creationId xmlns:a16="http://schemas.microsoft.com/office/drawing/2014/main" id="{1CF50C24-73E0-4F3D-979D-8E2C2DEB2142}"/>
                </a:ext>
              </a:extLst>
            </p:cNvPr>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661;p37">
              <a:extLst>
                <a:ext uri="{FF2B5EF4-FFF2-40B4-BE49-F238E27FC236}">
                  <a16:creationId xmlns:a16="http://schemas.microsoft.com/office/drawing/2014/main" id="{E857DE25-278D-45C9-B872-4AFF0B251497}"/>
                </a:ext>
              </a:extLst>
            </p:cNvPr>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662;p37">
              <a:extLst>
                <a:ext uri="{FF2B5EF4-FFF2-40B4-BE49-F238E27FC236}">
                  <a16:creationId xmlns:a16="http://schemas.microsoft.com/office/drawing/2014/main" id="{3AE5CCF1-0783-4756-8F7E-96E55D6EBC2C}"/>
                </a:ext>
              </a:extLst>
            </p:cNvPr>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663;p37">
              <a:extLst>
                <a:ext uri="{FF2B5EF4-FFF2-40B4-BE49-F238E27FC236}">
                  <a16:creationId xmlns:a16="http://schemas.microsoft.com/office/drawing/2014/main" id="{17E02C9C-B546-42C7-8C8A-AD6F259011C2}"/>
                </a:ext>
              </a:extLst>
            </p:cNvPr>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664;p37">
              <a:extLst>
                <a:ext uri="{FF2B5EF4-FFF2-40B4-BE49-F238E27FC236}">
                  <a16:creationId xmlns:a16="http://schemas.microsoft.com/office/drawing/2014/main" id="{7BFD5197-71BD-46A5-AA1E-2115FD9A76ED}"/>
                </a:ext>
              </a:extLst>
            </p:cNvPr>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665;p37">
              <a:extLst>
                <a:ext uri="{FF2B5EF4-FFF2-40B4-BE49-F238E27FC236}">
                  <a16:creationId xmlns:a16="http://schemas.microsoft.com/office/drawing/2014/main" id="{B04C0B4B-807B-4EA9-B969-8226865718C4}"/>
                </a:ext>
              </a:extLst>
            </p:cNvPr>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666;p37">
              <a:extLst>
                <a:ext uri="{FF2B5EF4-FFF2-40B4-BE49-F238E27FC236}">
                  <a16:creationId xmlns:a16="http://schemas.microsoft.com/office/drawing/2014/main" id="{5A3B8D37-EEB4-4158-8758-916579B29E52}"/>
                </a:ext>
              </a:extLst>
            </p:cNvPr>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667;p37">
              <a:extLst>
                <a:ext uri="{FF2B5EF4-FFF2-40B4-BE49-F238E27FC236}">
                  <a16:creationId xmlns:a16="http://schemas.microsoft.com/office/drawing/2014/main" id="{CBD5EA80-1BC1-401C-BDA0-18214DD94081}"/>
                </a:ext>
              </a:extLst>
            </p:cNvPr>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668;p37">
              <a:extLst>
                <a:ext uri="{FF2B5EF4-FFF2-40B4-BE49-F238E27FC236}">
                  <a16:creationId xmlns:a16="http://schemas.microsoft.com/office/drawing/2014/main" id="{8444F906-4463-41FD-A85C-8DFD9D5C2CC3}"/>
                </a:ext>
              </a:extLst>
            </p:cNvPr>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669;p37">
              <a:extLst>
                <a:ext uri="{FF2B5EF4-FFF2-40B4-BE49-F238E27FC236}">
                  <a16:creationId xmlns:a16="http://schemas.microsoft.com/office/drawing/2014/main" id="{BE2CE776-BED2-43FF-9628-A20B304B4F19}"/>
                </a:ext>
              </a:extLst>
            </p:cNvPr>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670;p37">
              <a:extLst>
                <a:ext uri="{FF2B5EF4-FFF2-40B4-BE49-F238E27FC236}">
                  <a16:creationId xmlns:a16="http://schemas.microsoft.com/office/drawing/2014/main" id="{895DF1C1-F975-48B7-9B29-47C6BFB8569A}"/>
                </a:ext>
              </a:extLst>
            </p:cNvPr>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671;p37">
              <a:extLst>
                <a:ext uri="{FF2B5EF4-FFF2-40B4-BE49-F238E27FC236}">
                  <a16:creationId xmlns:a16="http://schemas.microsoft.com/office/drawing/2014/main" id="{139AAC10-697A-4906-ABC4-E292C4B96991}"/>
                </a:ext>
              </a:extLst>
            </p:cNvPr>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672;p37">
              <a:extLst>
                <a:ext uri="{FF2B5EF4-FFF2-40B4-BE49-F238E27FC236}">
                  <a16:creationId xmlns:a16="http://schemas.microsoft.com/office/drawing/2014/main" id="{20A30D74-C161-4189-836A-6EE6D1A4F5BA}"/>
                </a:ext>
              </a:extLst>
            </p:cNvPr>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673;p37">
              <a:extLst>
                <a:ext uri="{FF2B5EF4-FFF2-40B4-BE49-F238E27FC236}">
                  <a16:creationId xmlns:a16="http://schemas.microsoft.com/office/drawing/2014/main" id="{25CD3F54-87AB-4218-A9BA-997E2CB52A5B}"/>
                </a:ext>
              </a:extLst>
            </p:cNvPr>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674;p37">
              <a:extLst>
                <a:ext uri="{FF2B5EF4-FFF2-40B4-BE49-F238E27FC236}">
                  <a16:creationId xmlns:a16="http://schemas.microsoft.com/office/drawing/2014/main" id="{4FAE692E-238F-454A-A943-6AC237FEA294}"/>
                </a:ext>
              </a:extLst>
            </p:cNvPr>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675;p37">
              <a:extLst>
                <a:ext uri="{FF2B5EF4-FFF2-40B4-BE49-F238E27FC236}">
                  <a16:creationId xmlns:a16="http://schemas.microsoft.com/office/drawing/2014/main" id="{10CC1CD0-E0C9-49A2-AFFD-87912A97C8DD}"/>
                </a:ext>
              </a:extLst>
            </p:cNvPr>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676;p37">
              <a:extLst>
                <a:ext uri="{FF2B5EF4-FFF2-40B4-BE49-F238E27FC236}">
                  <a16:creationId xmlns:a16="http://schemas.microsoft.com/office/drawing/2014/main" id="{318FEA00-3ECC-4F39-8611-A06BDC9CD3B3}"/>
                </a:ext>
              </a:extLst>
            </p:cNvPr>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677;p37">
              <a:extLst>
                <a:ext uri="{FF2B5EF4-FFF2-40B4-BE49-F238E27FC236}">
                  <a16:creationId xmlns:a16="http://schemas.microsoft.com/office/drawing/2014/main" id="{2DFFBD86-0A56-4CB8-9B94-FB9CF76EFF6C}"/>
                </a:ext>
              </a:extLst>
            </p:cNvPr>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2678;p37">
              <a:extLst>
                <a:ext uri="{FF2B5EF4-FFF2-40B4-BE49-F238E27FC236}">
                  <a16:creationId xmlns:a16="http://schemas.microsoft.com/office/drawing/2014/main" id="{909D0CF2-AB40-4222-96F6-D010ECB6228D}"/>
                </a:ext>
              </a:extLst>
            </p:cNvPr>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2679;p37">
              <a:extLst>
                <a:ext uri="{FF2B5EF4-FFF2-40B4-BE49-F238E27FC236}">
                  <a16:creationId xmlns:a16="http://schemas.microsoft.com/office/drawing/2014/main" id="{ECC086D9-AAF4-497B-B538-F930D5A833AA}"/>
                </a:ext>
              </a:extLst>
            </p:cNvPr>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2680;p37">
              <a:extLst>
                <a:ext uri="{FF2B5EF4-FFF2-40B4-BE49-F238E27FC236}">
                  <a16:creationId xmlns:a16="http://schemas.microsoft.com/office/drawing/2014/main" id="{95169957-154F-4F03-8A65-4D588090FE97}"/>
                </a:ext>
              </a:extLst>
            </p:cNvPr>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2681;p37">
              <a:extLst>
                <a:ext uri="{FF2B5EF4-FFF2-40B4-BE49-F238E27FC236}">
                  <a16:creationId xmlns:a16="http://schemas.microsoft.com/office/drawing/2014/main" id="{D081434B-90B8-41B6-A866-9DC41961C000}"/>
                </a:ext>
              </a:extLst>
            </p:cNvPr>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2682;p37">
              <a:extLst>
                <a:ext uri="{FF2B5EF4-FFF2-40B4-BE49-F238E27FC236}">
                  <a16:creationId xmlns:a16="http://schemas.microsoft.com/office/drawing/2014/main" id="{7BC8ABDE-42BD-497C-9DA8-E00133152794}"/>
                </a:ext>
              </a:extLst>
            </p:cNvPr>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2683;p37">
              <a:extLst>
                <a:ext uri="{FF2B5EF4-FFF2-40B4-BE49-F238E27FC236}">
                  <a16:creationId xmlns:a16="http://schemas.microsoft.com/office/drawing/2014/main" id="{086524D7-2AE8-4350-BAE2-DE9F80EEB3AA}"/>
                </a:ext>
              </a:extLst>
            </p:cNvPr>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2684;p37">
              <a:extLst>
                <a:ext uri="{FF2B5EF4-FFF2-40B4-BE49-F238E27FC236}">
                  <a16:creationId xmlns:a16="http://schemas.microsoft.com/office/drawing/2014/main" id="{E67F8D7C-3CF4-4DCB-8DB2-1F4A6816F5CA}"/>
                </a:ext>
              </a:extLst>
            </p:cNvPr>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2685;p37">
              <a:extLst>
                <a:ext uri="{FF2B5EF4-FFF2-40B4-BE49-F238E27FC236}">
                  <a16:creationId xmlns:a16="http://schemas.microsoft.com/office/drawing/2014/main" id="{BCB61CDB-4B8E-4FD8-81B9-42D282584736}"/>
                </a:ext>
              </a:extLst>
            </p:cNvPr>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2686;p37">
              <a:extLst>
                <a:ext uri="{FF2B5EF4-FFF2-40B4-BE49-F238E27FC236}">
                  <a16:creationId xmlns:a16="http://schemas.microsoft.com/office/drawing/2014/main" id="{764E35E4-2CEE-44AD-8B19-F7D14C44984D}"/>
                </a:ext>
              </a:extLst>
            </p:cNvPr>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2687;p37">
              <a:extLst>
                <a:ext uri="{FF2B5EF4-FFF2-40B4-BE49-F238E27FC236}">
                  <a16:creationId xmlns:a16="http://schemas.microsoft.com/office/drawing/2014/main" id="{8FE8682E-5DA5-4E56-80C2-396FCC0CDAA3}"/>
                </a:ext>
              </a:extLst>
            </p:cNvPr>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2688;p37">
              <a:extLst>
                <a:ext uri="{FF2B5EF4-FFF2-40B4-BE49-F238E27FC236}">
                  <a16:creationId xmlns:a16="http://schemas.microsoft.com/office/drawing/2014/main" id="{DB8E08F0-D1A7-4F55-AC5D-FB165CE9C2E3}"/>
                </a:ext>
              </a:extLst>
            </p:cNvPr>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2689;p37">
              <a:extLst>
                <a:ext uri="{FF2B5EF4-FFF2-40B4-BE49-F238E27FC236}">
                  <a16:creationId xmlns:a16="http://schemas.microsoft.com/office/drawing/2014/main" id="{5526D887-8593-40CD-AACD-6FDC8A29C872}"/>
                </a:ext>
              </a:extLst>
            </p:cNvPr>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2690;p37">
              <a:extLst>
                <a:ext uri="{FF2B5EF4-FFF2-40B4-BE49-F238E27FC236}">
                  <a16:creationId xmlns:a16="http://schemas.microsoft.com/office/drawing/2014/main" id="{E6E8D12F-0970-48A5-9334-222E16DCBE93}"/>
                </a:ext>
              </a:extLst>
            </p:cNvPr>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2691;p37">
              <a:extLst>
                <a:ext uri="{FF2B5EF4-FFF2-40B4-BE49-F238E27FC236}">
                  <a16:creationId xmlns:a16="http://schemas.microsoft.com/office/drawing/2014/main" id="{244704BE-0C5F-48F5-BAE9-996D82E51FB0}"/>
                </a:ext>
              </a:extLst>
            </p:cNvPr>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2692;p37">
              <a:extLst>
                <a:ext uri="{FF2B5EF4-FFF2-40B4-BE49-F238E27FC236}">
                  <a16:creationId xmlns:a16="http://schemas.microsoft.com/office/drawing/2014/main" id="{AB7C6B23-3535-4035-929E-BEF97EDE16FC}"/>
                </a:ext>
              </a:extLst>
            </p:cNvPr>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2693;p37">
              <a:extLst>
                <a:ext uri="{FF2B5EF4-FFF2-40B4-BE49-F238E27FC236}">
                  <a16:creationId xmlns:a16="http://schemas.microsoft.com/office/drawing/2014/main" id="{41B499CE-26B0-45F8-89D4-31D85E6BECF6}"/>
                </a:ext>
              </a:extLst>
            </p:cNvPr>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2694;p37">
              <a:extLst>
                <a:ext uri="{FF2B5EF4-FFF2-40B4-BE49-F238E27FC236}">
                  <a16:creationId xmlns:a16="http://schemas.microsoft.com/office/drawing/2014/main" id="{6ADDBD3A-1A84-482F-BF2C-6E4B1805CD87}"/>
                </a:ext>
              </a:extLst>
            </p:cNvPr>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2695;p37">
              <a:extLst>
                <a:ext uri="{FF2B5EF4-FFF2-40B4-BE49-F238E27FC236}">
                  <a16:creationId xmlns:a16="http://schemas.microsoft.com/office/drawing/2014/main" id="{CA0C6ED0-5469-4BC9-9204-C75A1FDAC67C}"/>
                </a:ext>
              </a:extLst>
            </p:cNvPr>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2696;p37">
              <a:extLst>
                <a:ext uri="{FF2B5EF4-FFF2-40B4-BE49-F238E27FC236}">
                  <a16:creationId xmlns:a16="http://schemas.microsoft.com/office/drawing/2014/main" id="{D2248279-729B-48E9-AF49-F71BAA82CBED}"/>
                </a:ext>
              </a:extLst>
            </p:cNvPr>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2697;p37">
              <a:extLst>
                <a:ext uri="{FF2B5EF4-FFF2-40B4-BE49-F238E27FC236}">
                  <a16:creationId xmlns:a16="http://schemas.microsoft.com/office/drawing/2014/main" id="{4906DCC2-6805-4AE8-A8FC-8CC445143527}"/>
                </a:ext>
              </a:extLst>
            </p:cNvPr>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2698;p37">
              <a:extLst>
                <a:ext uri="{FF2B5EF4-FFF2-40B4-BE49-F238E27FC236}">
                  <a16:creationId xmlns:a16="http://schemas.microsoft.com/office/drawing/2014/main" id="{038EE580-91D9-4031-9882-4C6AA8FD0879}"/>
                </a:ext>
              </a:extLst>
            </p:cNvPr>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2699;p37">
              <a:extLst>
                <a:ext uri="{FF2B5EF4-FFF2-40B4-BE49-F238E27FC236}">
                  <a16:creationId xmlns:a16="http://schemas.microsoft.com/office/drawing/2014/main" id="{C774F706-BBE0-4BC2-9EF7-65F8F139A819}"/>
                </a:ext>
              </a:extLst>
            </p:cNvPr>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2700;p37">
              <a:extLst>
                <a:ext uri="{FF2B5EF4-FFF2-40B4-BE49-F238E27FC236}">
                  <a16:creationId xmlns:a16="http://schemas.microsoft.com/office/drawing/2014/main" id="{D0D2623B-F92A-4E1B-ADA4-012AA6085B2F}"/>
                </a:ext>
              </a:extLst>
            </p:cNvPr>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2701;p37">
              <a:extLst>
                <a:ext uri="{FF2B5EF4-FFF2-40B4-BE49-F238E27FC236}">
                  <a16:creationId xmlns:a16="http://schemas.microsoft.com/office/drawing/2014/main" id="{2DCF3B88-C4A8-47CD-A46B-B6784C91F8B9}"/>
                </a:ext>
              </a:extLst>
            </p:cNvPr>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2702;p37">
              <a:extLst>
                <a:ext uri="{FF2B5EF4-FFF2-40B4-BE49-F238E27FC236}">
                  <a16:creationId xmlns:a16="http://schemas.microsoft.com/office/drawing/2014/main" id="{99EBB107-34CF-4BA5-AEE0-A019071964AF}"/>
                </a:ext>
              </a:extLst>
            </p:cNvPr>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2703;p37">
              <a:extLst>
                <a:ext uri="{FF2B5EF4-FFF2-40B4-BE49-F238E27FC236}">
                  <a16:creationId xmlns:a16="http://schemas.microsoft.com/office/drawing/2014/main" id="{D95B3128-3880-4E13-B9A3-A2140A106D81}"/>
                </a:ext>
              </a:extLst>
            </p:cNvPr>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2704;p37">
              <a:extLst>
                <a:ext uri="{FF2B5EF4-FFF2-40B4-BE49-F238E27FC236}">
                  <a16:creationId xmlns:a16="http://schemas.microsoft.com/office/drawing/2014/main" id="{A4F1C4E0-A1A0-49C8-BCFF-F02A6B5804E4}"/>
                </a:ext>
              </a:extLst>
            </p:cNvPr>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2705;p37">
              <a:extLst>
                <a:ext uri="{FF2B5EF4-FFF2-40B4-BE49-F238E27FC236}">
                  <a16:creationId xmlns:a16="http://schemas.microsoft.com/office/drawing/2014/main" id="{1A16A93C-1997-4223-A0E4-01843C0DC908}"/>
                </a:ext>
              </a:extLst>
            </p:cNvPr>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2706;p37">
              <a:extLst>
                <a:ext uri="{FF2B5EF4-FFF2-40B4-BE49-F238E27FC236}">
                  <a16:creationId xmlns:a16="http://schemas.microsoft.com/office/drawing/2014/main" id="{461944A5-693B-4834-80B7-432612E4A6EC}"/>
                </a:ext>
              </a:extLst>
            </p:cNvPr>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2707;p37">
              <a:extLst>
                <a:ext uri="{FF2B5EF4-FFF2-40B4-BE49-F238E27FC236}">
                  <a16:creationId xmlns:a16="http://schemas.microsoft.com/office/drawing/2014/main" id="{3A7B434B-BD73-4B89-9DBE-BB522871B6A0}"/>
                </a:ext>
              </a:extLst>
            </p:cNvPr>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2708;p37">
              <a:extLst>
                <a:ext uri="{FF2B5EF4-FFF2-40B4-BE49-F238E27FC236}">
                  <a16:creationId xmlns:a16="http://schemas.microsoft.com/office/drawing/2014/main" id="{9C3296E9-5416-4EF1-90F0-FC61A37FB936}"/>
                </a:ext>
              </a:extLst>
            </p:cNvPr>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2709;p37">
              <a:extLst>
                <a:ext uri="{FF2B5EF4-FFF2-40B4-BE49-F238E27FC236}">
                  <a16:creationId xmlns:a16="http://schemas.microsoft.com/office/drawing/2014/main" id="{03E9B165-9706-4397-BF7C-425F7816E691}"/>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2710;p37">
              <a:extLst>
                <a:ext uri="{FF2B5EF4-FFF2-40B4-BE49-F238E27FC236}">
                  <a16:creationId xmlns:a16="http://schemas.microsoft.com/office/drawing/2014/main" id="{107BC9BE-6897-44DA-9486-7055258C4A4C}"/>
                </a:ext>
              </a:extLst>
            </p:cNvPr>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2711;p37">
              <a:extLst>
                <a:ext uri="{FF2B5EF4-FFF2-40B4-BE49-F238E27FC236}">
                  <a16:creationId xmlns:a16="http://schemas.microsoft.com/office/drawing/2014/main" id="{CE1B09AA-28DC-48FF-912A-94DE8F67BA6D}"/>
                </a:ext>
              </a:extLst>
            </p:cNvPr>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2712;p37">
              <a:extLst>
                <a:ext uri="{FF2B5EF4-FFF2-40B4-BE49-F238E27FC236}">
                  <a16:creationId xmlns:a16="http://schemas.microsoft.com/office/drawing/2014/main" id="{AFBD1E44-7184-48AD-A9CB-A942CD716FCB}"/>
                </a:ext>
              </a:extLst>
            </p:cNvPr>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2713;p37">
              <a:extLst>
                <a:ext uri="{FF2B5EF4-FFF2-40B4-BE49-F238E27FC236}">
                  <a16:creationId xmlns:a16="http://schemas.microsoft.com/office/drawing/2014/main" id="{8CB0CE80-961E-43A4-A5D1-9437775FC53E}"/>
                </a:ext>
              </a:extLst>
            </p:cNvPr>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2714;p37">
              <a:extLst>
                <a:ext uri="{FF2B5EF4-FFF2-40B4-BE49-F238E27FC236}">
                  <a16:creationId xmlns:a16="http://schemas.microsoft.com/office/drawing/2014/main" id="{3347F473-58EA-4570-9670-2C9B949AC749}"/>
                </a:ext>
              </a:extLst>
            </p:cNvPr>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2715;p37">
              <a:extLst>
                <a:ext uri="{FF2B5EF4-FFF2-40B4-BE49-F238E27FC236}">
                  <a16:creationId xmlns:a16="http://schemas.microsoft.com/office/drawing/2014/main" id="{A7398A72-9D44-4BE7-88A5-876EB221E780}"/>
                </a:ext>
              </a:extLst>
            </p:cNvPr>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2716;p37">
              <a:extLst>
                <a:ext uri="{FF2B5EF4-FFF2-40B4-BE49-F238E27FC236}">
                  <a16:creationId xmlns:a16="http://schemas.microsoft.com/office/drawing/2014/main" id="{8F33DCF8-9FE9-4045-B071-E3BDFAD20ABE}"/>
                </a:ext>
              </a:extLst>
            </p:cNvPr>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2717;p37">
              <a:extLst>
                <a:ext uri="{FF2B5EF4-FFF2-40B4-BE49-F238E27FC236}">
                  <a16:creationId xmlns:a16="http://schemas.microsoft.com/office/drawing/2014/main" id="{140A3ACE-174D-4A3E-869E-B1BA6C6C2E0D}"/>
                </a:ext>
              </a:extLst>
            </p:cNvPr>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2718;p37">
              <a:extLst>
                <a:ext uri="{FF2B5EF4-FFF2-40B4-BE49-F238E27FC236}">
                  <a16:creationId xmlns:a16="http://schemas.microsoft.com/office/drawing/2014/main" id="{3DB3D438-8006-4FDB-9C80-F8104DD67016}"/>
                </a:ext>
              </a:extLst>
            </p:cNvPr>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2719;p37">
              <a:extLst>
                <a:ext uri="{FF2B5EF4-FFF2-40B4-BE49-F238E27FC236}">
                  <a16:creationId xmlns:a16="http://schemas.microsoft.com/office/drawing/2014/main" id="{22C7927C-BD44-439B-AC95-4C1A8A8303EF}"/>
                </a:ext>
              </a:extLst>
            </p:cNvPr>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2720;p37">
              <a:extLst>
                <a:ext uri="{FF2B5EF4-FFF2-40B4-BE49-F238E27FC236}">
                  <a16:creationId xmlns:a16="http://schemas.microsoft.com/office/drawing/2014/main" id="{C4FC7907-B0AC-49F7-8FCF-F6A6E1022EC3}"/>
                </a:ext>
              </a:extLst>
            </p:cNvPr>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2721;p37">
              <a:extLst>
                <a:ext uri="{FF2B5EF4-FFF2-40B4-BE49-F238E27FC236}">
                  <a16:creationId xmlns:a16="http://schemas.microsoft.com/office/drawing/2014/main" id="{5EBF6B0A-0C4D-4024-B383-48DBB11E05AE}"/>
                </a:ext>
              </a:extLst>
            </p:cNvPr>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2722;p37">
              <a:extLst>
                <a:ext uri="{FF2B5EF4-FFF2-40B4-BE49-F238E27FC236}">
                  <a16:creationId xmlns:a16="http://schemas.microsoft.com/office/drawing/2014/main" id="{F64A6C99-F69D-4FAE-B408-9C9632C84EF3}"/>
                </a:ext>
              </a:extLst>
            </p:cNvPr>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2723;p37">
              <a:extLst>
                <a:ext uri="{FF2B5EF4-FFF2-40B4-BE49-F238E27FC236}">
                  <a16:creationId xmlns:a16="http://schemas.microsoft.com/office/drawing/2014/main" id="{DF01B221-121C-46F6-B7D8-CA246DA33761}"/>
                </a:ext>
              </a:extLst>
            </p:cNvPr>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2724;p37">
              <a:extLst>
                <a:ext uri="{FF2B5EF4-FFF2-40B4-BE49-F238E27FC236}">
                  <a16:creationId xmlns:a16="http://schemas.microsoft.com/office/drawing/2014/main" id="{A0AEF552-67A1-4DF8-8CBE-4AE8D3780F07}"/>
                </a:ext>
              </a:extLst>
            </p:cNvPr>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2725;p37">
              <a:extLst>
                <a:ext uri="{FF2B5EF4-FFF2-40B4-BE49-F238E27FC236}">
                  <a16:creationId xmlns:a16="http://schemas.microsoft.com/office/drawing/2014/main" id="{0A3D4ABD-995C-4A61-98D4-11C11AAE66A8}"/>
                </a:ext>
              </a:extLst>
            </p:cNvPr>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2726;p37">
              <a:extLst>
                <a:ext uri="{FF2B5EF4-FFF2-40B4-BE49-F238E27FC236}">
                  <a16:creationId xmlns:a16="http://schemas.microsoft.com/office/drawing/2014/main" id="{3D35EAEB-348B-497F-B128-B4980302C605}"/>
                </a:ext>
              </a:extLst>
            </p:cNvPr>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3" name="Google Shape;2727;p37">
              <a:extLst>
                <a:ext uri="{FF2B5EF4-FFF2-40B4-BE49-F238E27FC236}">
                  <a16:creationId xmlns:a16="http://schemas.microsoft.com/office/drawing/2014/main" id="{8F2111B9-01F1-44E3-BE80-8F541B4E6A18}"/>
                </a:ext>
              </a:extLst>
            </p:cNvPr>
            <p:cNvGrpSpPr/>
            <p:nvPr/>
          </p:nvGrpSpPr>
          <p:grpSpPr>
            <a:xfrm>
              <a:off x="3871486" y="368362"/>
              <a:ext cx="330894" cy="250785"/>
              <a:chOff x="6621095" y="1452181"/>
              <a:chExt cx="330894" cy="250785"/>
            </a:xfrm>
          </p:grpSpPr>
          <p:sp>
            <p:nvSpPr>
              <p:cNvPr id="380" name="Google Shape;2728;p37">
                <a:extLst>
                  <a:ext uri="{FF2B5EF4-FFF2-40B4-BE49-F238E27FC236}">
                    <a16:creationId xmlns:a16="http://schemas.microsoft.com/office/drawing/2014/main" id="{A26C6E3B-A8EC-4376-9CFB-AC315E9CA5AD}"/>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2729;p37">
                <a:extLst>
                  <a:ext uri="{FF2B5EF4-FFF2-40B4-BE49-F238E27FC236}">
                    <a16:creationId xmlns:a16="http://schemas.microsoft.com/office/drawing/2014/main" id="{11D2C2C9-28D2-44B9-9FF5-99F0CDEE4AF9}"/>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2730;p37">
                <a:extLst>
                  <a:ext uri="{FF2B5EF4-FFF2-40B4-BE49-F238E27FC236}">
                    <a16:creationId xmlns:a16="http://schemas.microsoft.com/office/drawing/2014/main" id="{E2D1EF81-BA7B-488F-A319-25FF5803567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2731;p37">
                <a:extLst>
                  <a:ext uri="{FF2B5EF4-FFF2-40B4-BE49-F238E27FC236}">
                    <a16:creationId xmlns:a16="http://schemas.microsoft.com/office/drawing/2014/main" id="{356449E7-47A8-43B3-ACFE-A6F99A9E3D3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2732;p37">
                <a:extLst>
                  <a:ext uri="{FF2B5EF4-FFF2-40B4-BE49-F238E27FC236}">
                    <a16:creationId xmlns:a16="http://schemas.microsoft.com/office/drawing/2014/main" id="{340FD5F8-6E98-420F-8B99-CFA3887EDB9F}"/>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4" name="Google Shape;2733;p37">
              <a:extLst>
                <a:ext uri="{FF2B5EF4-FFF2-40B4-BE49-F238E27FC236}">
                  <a16:creationId xmlns:a16="http://schemas.microsoft.com/office/drawing/2014/main" id="{8E6AA2D8-A4F2-451C-A192-590935E65C33}"/>
                </a:ext>
              </a:extLst>
            </p:cNvPr>
            <p:cNvGrpSpPr/>
            <p:nvPr/>
          </p:nvGrpSpPr>
          <p:grpSpPr>
            <a:xfrm>
              <a:off x="4704106" y="852569"/>
              <a:ext cx="330894" cy="250785"/>
              <a:chOff x="6621095" y="1452181"/>
              <a:chExt cx="330894" cy="250785"/>
            </a:xfrm>
          </p:grpSpPr>
          <p:sp>
            <p:nvSpPr>
              <p:cNvPr id="375" name="Google Shape;2734;p37">
                <a:extLst>
                  <a:ext uri="{FF2B5EF4-FFF2-40B4-BE49-F238E27FC236}">
                    <a16:creationId xmlns:a16="http://schemas.microsoft.com/office/drawing/2014/main" id="{937D3B63-90DC-451A-BDEF-B82681FD3E25}"/>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2735;p37">
                <a:extLst>
                  <a:ext uri="{FF2B5EF4-FFF2-40B4-BE49-F238E27FC236}">
                    <a16:creationId xmlns:a16="http://schemas.microsoft.com/office/drawing/2014/main" id="{AB56C43F-1A68-4139-9167-EA5509400C5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2736;p37">
                <a:extLst>
                  <a:ext uri="{FF2B5EF4-FFF2-40B4-BE49-F238E27FC236}">
                    <a16:creationId xmlns:a16="http://schemas.microsoft.com/office/drawing/2014/main" id="{291D440B-20FB-4188-8AEB-0678BBCFD3F3}"/>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2737;p37">
                <a:extLst>
                  <a:ext uri="{FF2B5EF4-FFF2-40B4-BE49-F238E27FC236}">
                    <a16:creationId xmlns:a16="http://schemas.microsoft.com/office/drawing/2014/main" id="{F91AA208-5D8D-4A0A-A522-C748CA2EC670}"/>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2738;p37">
                <a:extLst>
                  <a:ext uri="{FF2B5EF4-FFF2-40B4-BE49-F238E27FC236}">
                    <a16:creationId xmlns:a16="http://schemas.microsoft.com/office/drawing/2014/main" id="{478F58F2-018E-414A-80AE-80CA0D71D989}"/>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5" name="Google Shape;2739;p37">
              <a:extLst>
                <a:ext uri="{FF2B5EF4-FFF2-40B4-BE49-F238E27FC236}">
                  <a16:creationId xmlns:a16="http://schemas.microsoft.com/office/drawing/2014/main" id="{001E3DE7-681D-4272-84FB-AC308EDA5E37}"/>
                </a:ext>
              </a:extLst>
            </p:cNvPr>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2740;p37">
              <a:extLst>
                <a:ext uri="{FF2B5EF4-FFF2-40B4-BE49-F238E27FC236}">
                  <a16:creationId xmlns:a16="http://schemas.microsoft.com/office/drawing/2014/main" id="{A0341116-E45E-4CD5-98A3-9F83660968F4}"/>
                </a:ext>
              </a:extLst>
            </p:cNvPr>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7" name="Google Shape;2741;p37">
              <a:extLst>
                <a:ext uri="{FF2B5EF4-FFF2-40B4-BE49-F238E27FC236}">
                  <a16:creationId xmlns:a16="http://schemas.microsoft.com/office/drawing/2014/main" id="{45B32DDE-5E16-4B1D-A75E-20B8C8EB5C27}"/>
                </a:ext>
              </a:extLst>
            </p:cNvPr>
            <p:cNvGrpSpPr/>
            <p:nvPr/>
          </p:nvGrpSpPr>
          <p:grpSpPr>
            <a:xfrm flipH="1">
              <a:off x="2446567" y="1414370"/>
              <a:ext cx="298963" cy="226660"/>
              <a:chOff x="6621095" y="1452181"/>
              <a:chExt cx="330894" cy="250785"/>
            </a:xfrm>
          </p:grpSpPr>
          <p:sp>
            <p:nvSpPr>
              <p:cNvPr id="370" name="Google Shape;2742;p37">
                <a:extLst>
                  <a:ext uri="{FF2B5EF4-FFF2-40B4-BE49-F238E27FC236}">
                    <a16:creationId xmlns:a16="http://schemas.microsoft.com/office/drawing/2014/main" id="{8A863D63-897E-49D4-8ACD-0D018C608F87}"/>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2743;p37">
                <a:extLst>
                  <a:ext uri="{FF2B5EF4-FFF2-40B4-BE49-F238E27FC236}">
                    <a16:creationId xmlns:a16="http://schemas.microsoft.com/office/drawing/2014/main" id="{256B60AE-B0D7-4EC4-8E92-64B6FEE17E84}"/>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2744;p37">
                <a:extLst>
                  <a:ext uri="{FF2B5EF4-FFF2-40B4-BE49-F238E27FC236}">
                    <a16:creationId xmlns:a16="http://schemas.microsoft.com/office/drawing/2014/main" id="{F6A55A4C-5297-4ADE-8CA0-0D2EB01DB891}"/>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2745;p37">
                <a:extLst>
                  <a:ext uri="{FF2B5EF4-FFF2-40B4-BE49-F238E27FC236}">
                    <a16:creationId xmlns:a16="http://schemas.microsoft.com/office/drawing/2014/main" id="{5A927F3A-2B8A-4605-9C54-74771CE56B32}"/>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2746;p37">
                <a:extLst>
                  <a:ext uri="{FF2B5EF4-FFF2-40B4-BE49-F238E27FC236}">
                    <a16:creationId xmlns:a16="http://schemas.microsoft.com/office/drawing/2014/main" id="{5B6D0020-04D2-44B1-893B-C77489B0CB3B}"/>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8" name="Google Shape;2747;p37">
              <a:extLst>
                <a:ext uri="{FF2B5EF4-FFF2-40B4-BE49-F238E27FC236}">
                  <a16:creationId xmlns:a16="http://schemas.microsoft.com/office/drawing/2014/main" id="{6180AFF5-4C64-4685-8B09-50AD456CEAF1}"/>
                </a:ext>
              </a:extLst>
            </p:cNvPr>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2748;p37">
              <a:extLst>
                <a:ext uri="{FF2B5EF4-FFF2-40B4-BE49-F238E27FC236}">
                  <a16:creationId xmlns:a16="http://schemas.microsoft.com/office/drawing/2014/main" id="{C91252B6-B861-459A-94D4-79E31B399C81}"/>
                </a:ext>
              </a:extLst>
            </p:cNvPr>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860346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3767659"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Subset Sum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59</a:t>
            </a:fld>
            <a:endParaRPr/>
          </a:p>
        </p:txBody>
      </p:sp>
      <p:grpSp>
        <p:nvGrpSpPr>
          <p:cNvPr id="348" name="Google Shape;348;p13"/>
          <p:cNvGrpSpPr/>
          <p:nvPr/>
        </p:nvGrpSpPr>
        <p:grpSpPr>
          <a:xfrm>
            <a:off x="4256689" y="317227"/>
            <a:ext cx="1759494" cy="990572"/>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a:extLst>
              <a:ext uri="{FF2B5EF4-FFF2-40B4-BE49-F238E27FC236}">
                <a16:creationId xmlns:a16="http://schemas.microsoft.com/office/drawing/2014/main" id="{568E58DD-ED02-4CA7-8330-6BF25B596C18}"/>
              </a:ext>
            </a:extLst>
          </p:cNvPr>
          <p:cNvSpPr>
            <a:spLocks noGrp="1"/>
          </p:cNvSpPr>
          <p:nvPr>
            <p:ph type="body" idx="1"/>
          </p:nvPr>
        </p:nvSpPr>
        <p:spPr>
          <a:xfrm>
            <a:off x="391125" y="1407296"/>
            <a:ext cx="8287309" cy="924584"/>
          </a:xfrm>
        </p:spPr>
        <p:txBody>
          <a:bodyPr/>
          <a:lstStyle/>
          <a:p>
            <a:pPr marL="114300" indent="0" algn="just">
              <a:buNone/>
            </a:pPr>
            <a:r>
              <a:rPr lang="vi-VN" sz="2000" b="1" dirty="0">
                <a:latin typeface="Times New Roman" panose="02020603050405020304" pitchFamily="18" charset="0"/>
                <a:cs typeface="Times New Roman" panose="02020603050405020304" pitchFamily="18" charset="0"/>
              </a:rPr>
              <a:t>Mô tả:</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n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hỏi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a:t>
            </a:r>
          </a:p>
        </p:txBody>
      </p:sp>
      <p:sp>
        <p:nvSpPr>
          <p:cNvPr id="33" name="TextBox 32">
            <a:extLst>
              <a:ext uri="{FF2B5EF4-FFF2-40B4-BE49-F238E27FC236}">
                <a16:creationId xmlns:a16="http://schemas.microsoft.com/office/drawing/2014/main" id="{D4BDDE82-F5F3-492E-9FFF-2B0D4AA09D2B}"/>
              </a:ext>
            </a:extLst>
          </p:cNvPr>
          <p:cNvSpPr txBox="1"/>
          <p:nvPr/>
        </p:nvSpPr>
        <p:spPr>
          <a:xfrm>
            <a:off x="412571" y="2267073"/>
            <a:ext cx="3596769" cy="40011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Ví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set = [0, 4, 5, 2], sum = 6</a:t>
            </a:r>
          </a:p>
        </p:txBody>
      </p:sp>
      <p:sp>
        <p:nvSpPr>
          <p:cNvPr id="34" name="TextBox 33">
            <a:extLst>
              <a:ext uri="{FF2B5EF4-FFF2-40B4-BE49-F238E27FC236}">
                <a16:creationId xmlns:a16="http://schemas.microsoft.com/office/drawing/2014/main" id="{B6B88714-AA58-4C05-8EE2-FA30D416F850}"/>
              </a:ext>
            </a:extLst>
          </p:cNvPr>
          <p:cNvSpPr txBox="1"/>
          <p:nvPr/>
        </p:nvSpPr>
        <p:spPr>
          <a:xfrm>
            <a:off x="412571" y="2753456"/>
            <a:ext cx="5053654" cy="400110"/>
          </a:xfrm>
          <a:prstGeom prst="rect">
            <a:avLst/>
          </a:prstGeom>
          <a:noFill/>
        </p:spPr>
        <p:txBody>
          <a:bodyPr wrap="square" rtlCol="0">
            <a:spAutoFit/>
          </a:bodyPr>
          <a:lstStyle/>
          <a:p>
            <a:r>
              <a:rPr lang="en-US" sz="2000" b="1" dirty="0" err="1">
                <a:latin typeface="Times New Roman" panose="02020603050405020304" pitchFamily="18" charset="0"/>
                <a:cs typeface="Times New Roman" panose="02020603050405020304" pitchFamily="18" charset="0"/>
              </a:rPr>
              <a:t>Ý</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tưởng</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con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35" name="Text Placeholder 2">
            <a:extLst>
              <a:ext uri="{FF2B5EF4-FFF2-40B4-BE49-F238E27FC236}">
                <a16:creationId xmlns:a16="http://schemas.microsoft.com/office/drawing/2014/main" id="{3B078FA5-ACFD-4970-8CD1-5E7B7042AC0B}"/>
              </a:ext>
            </a:extLst>
          </p:cNvPr>
          <p:cNvSpPr txBox="1">
            <a:spLocks/>
          </p:cNvSpPr>
          <p:nvPr/>
        </p:nvSpPr>
        <p:spPr>
          <a:xfrm>
            <a:off x="355751" y="3301101"/>
            <a:ext cx="8432497" cy="8294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marL="114300" indent="0">
              <a:buNone/>
            </a:pPr>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dung </a:t>
            </a:r>
            <a:r>
              <a:rPr lang="vi-VN" sz="2000" dirty="0">
                <a:latin typeface="Times New Roman" panose="02020603050405020304" pitchFamily="18" charset="0"/>
                <a:cs typeface="Times New Roman" panose="02020603050405020304" pitchFamily="18" charset="0"/>
              </a:rPr>
              <a:t>hướng tiếp cận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bottom-up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chiều</a:t>
            </a:r>
            <a:r>
              <a:rPr lang="en-US" sz="2000" dirty="0">
                <a:latin typeface="Times New Roman" panose="02020603050405020304" pitchFamily="18" charset="0"/>
                <a:cs typeface="Times New Roman" panose="02020603050405020304" pitchFamily="18" charset="0"/>
              </a:rPr>
              <a:t> ta </a:t>
            </a:r>
            <a:r>
              <a:rPr lang="en-US" sz="2000" b="1" dirty="0" err="1">
                <a:latin typeface="Times New Roman" panose="02020603050405020304" pitchFamily="18" charset="0"/>
                <a:cs typeface="Times New Roman" panose="02020603050405020304" pitchFamily="18" charset="0"/>
              </a:rPr>
              <a:t>tối</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ưu</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sum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1 -&gt; 6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set.</a:t>
            </a:r>
          </a:p>
          <a:p>
            <a:pPr marL="114300" indent="0" algn="just">
              <a:buFont typeface="Barlow Light"/>
              <a:buNone/>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1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irror&#10;&#10;Description automatically generated">
            <a:extLst>
              <a:ext uri="{FF2B5EF4-FFF2-40B4-BE49-F238E27FC236}">
                <a16:creationId xmlns:a16="http://schemas.microsoft.com/office/drawing/2014/main" id="{01B5FB21-1638-B44F-ACE7-E49E2D912117}"/>
              </a:ext>
            </a:extLst>
          </p:cNvPr>
          <p:cNvPicPr>
            <a:picLocks noChangeAspect="1"/>
          </p:cNvPicPr>
          <p:nvPr/>
        </p:nvPicPr>
        <p:blipFill rotWithShape="1">
          <a:blip r:embed="rId3"/>
          <a:srcRect t="26673" r="-2" b="7683"/>
          <a:stretch/>
        </p:blipFill>
        <p:spPr>
          <a:xfrm>
            <a:off x="241298" y="241299"/>
            <a:ext cx="4256173" cy="2263054"/>
          </a:xfrm>
          <a:prstGeom prst="rect">
            <a:avLst/>
          </a:prstGeom>
        </p:spPr>
      </p:pic>
      <p:pic>
        <p:nvPicPr>
          <p:cNvPr id="5" name="Picture 4" descr="A picture containing computer, computer, sitting, person&#10;&#10;Description automatically generated">
            <a:extLst>
              <a:ext uri="{FF2B5EF4-FFF2-40B4-BE49-F238E27FC236}">
                <a16:creationId xmlns:a16="http://schemas.microsoft.com/office/drawing/2014/main" id="{A8763B4C-D4BD-E54D-AEB4-8BD1B5E9E01D}"/>
              </a:ext>
            </a:extLst>
          </p:cNvPr>
          <p:cNvPicPr>
            <a:picLocks noChangeAspect="1"/>
          </p:cNvPicPr>
          <p:nvPr/>
        </p:nvPicPr>
        <p:blipFill rotWithShape="1">
          <a:blip r:embed="rId4"/>
          <a:srcRect l="3891" r="2" b="2"/>
          <a:stretch/>
        </p:blipFill>
        <p:spPr>
          <a:xfrm>
            <a:off x="241298" y="2633140"/>
            <a:ext cx="4256173" cy="2092466"/>
          </a:xfrm>
          <a:prstGeom prst="rect">
            <a:avLst/>
          </a:prstGeom>
        </p:spPr>
      </p:pic>
      <p:pic>
        <p:nvPicPr>
          <p:cNvPr id="11" name="Picture 10" descr="A picture containing toy, table&#10;&#10;Description automatically generated">
            <a:extLst>
              <a:ext uri="{FF2B5EF4-FFF2-40B4-BE49-F238E27FC236}">
                <a16:creationId xmlns:a16="http://schemas.microsoft.com/office/drawing/2014/main" id="{6815A340-B84D-F14D-B337-68A379ED87A4}"/>
              </a:ext>
            </a:extLst>
          </p:cNvPr>
          <p:cNvPicPr>
            <a:picLocks noChangeAspect="1"/>
          </p:cNvPicPr>
          <p:nvPr/>
        </p:nvPicPr>
        <p:blipFill rotWithShape="1">
          <a:blip r:embed="rId5"/>
          <a:srcRect r="7617" b="-1"/>
          <a:stretch/>
        </p:blipFill>
        <p:spPr>
          <a:xfrm>
            <a:off x="4646530" y="241300"/>
            <a:ext cx="4256173" cy="4484306"/>
          </a:xfrm>
          <a:prstGeom prst="rect">
            <a:avLst/>
          </a:prstGeom>
        </p:spPr>
      </p:pic>
    </p:spTree>
    <p:extLst>
      <p:ext uri="{BB962C8B-B14F-4D97-AF65-F5344CB8AC3E}">
        <p14:creationId xmlns:p14="http://schemas.microsoft.com/office/powerpoint/2010/main" val="219059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circle(in)">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60</a:t>
            </a:fld>
            <a:endParaRPr/>
          </a:p>
        </p:txBody>
      </p:sp>
      <p:graphicFrame>
        <p:nvGraphicFramePr>
          <p:cNvPr id="17" name="Table 6">
            <a:extLst>
              <a:ext uri="{FF2B5EF4-FFF2-40B4-BE49-F238E27FC236}">
                <a16:creationId xmlns:a16="http://schemas.microsoft.com/office/drawing/2014/main" id="{7FFF767B-65F6-4907-8B94-454EBDB9D935}"/>
              </a:ext>
            </a:extLst>
          </p:cNvPr>
          <p:cNvGraphicFramePr>
            <a:graphicFrameLocks noGrp="1"/>
          </p:cNvGraphicFramePr>
          <p:nvPr>
            <p:extLst>
              <p:ext uri="{D42A27DB-BD31-4B8C-83A1-F6EECF244321}">
                <p14:modId xmlns:p14="http://schemas.microsoft.com/office/powerpoint/2010/main" val="1043694832"/>
              </p:ext>
            </p:extLst>
          </p:nvPr>
        </p:nvGraphicFramePr>
        <p:xfrm>
          <a:off x="431850" y="1015508"/>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381471">
                  <a:extLst>
                    <a:ext uri="{9D8B030D-6E8A-4147-A177-3AD203B41FA5}">
                      <a16:colId xmlns:a16="http://schemas.microsoft.com/office/drawing/2014/main" val="3356924104"/>
                    </a:ext>
                  </a:extLst>
                </a:gridCol>
                <a:gridCol w="650529">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extLst>
                  <a:ext uri="{0D108BD9-81ED-4DB2-BD59-A6C34878D82A}">
                    <a16:rowId xmlns:a16="http://schemas.microsoft.com/office/drawing/2014/main" val="3498914978"/>
                  </a:ext>
                </a:extLst>
              </a:tr>
              <a:tr h="370840">
                <a:tc>
                  <a:txBody>
                    <a:bodyPr/>
                    <a:lstStyle/>
                    <a:p>
                      <a:r>
                        <a:rPr lang="en-US" dirty="0"/>
                        <a:t>0</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033162341"/>
                  </a:ext>
                </a:extLst>
              </a:tr>
              <a:tr h="370840">
                <a:tc>
                  <a:txBody>
                    <a:bodyPr/>
                    <a:lstStyle/>
                    <a:p>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79706299"/>
                  </a:ext>
                </a:extLst>
              </a:tr>
              <a:tr h="370840">
                <a:tc>
                  <a:txBody>
                    <a:bodyPr/>
                    <a:lstStyle/>
                    <a:p>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pPr algn="ctr"/>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512705793"/>
                  </a:ext>
                </a:extLst>
              </a:tr>
              <a:tr h="370840">
                <a:tc>
                  <a:txBody>
                    <a:bodyPr/>
                    <a:lstStyle/>
                    <a:p>
                      <a:r>
                        <a:rPr lang="en-US" dirty="0"/>
                        <a:t>2</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cxnSp>
        <p:nvCxnSpPr>
          <p:cNvPr id="18" name="Straight Arrow Connector 17">
            <a:extLst>
              <a:ext uri="{FF2B5EF4-FFF2-40B4-BE49-F238E27FC236}">
                <a16:creationId xmlns:a16="http://schemas.microsoft.com/office/drawing/2014/main" id="{198424A7-EB25-4ED4-BF48-C2BBCD2E01A6}"/>
              </a:ext>
            </a:extLst>
          </p:cNvPr>
          <p:cNvCxnSpPr>
            <a:cxnSpLocks/>
          </p:cNvCxnSpPr>
          <p:nvPr/>
        </p:nvCxnSpPr>
        <p:spPr>
          <a:xfrm flipH="1">
            <a:off x="4273351" y="2403558"/>
            <a:ext cx="1834262" cy="8835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603284D-AD2E-4737-868D-4E76A5F29AD9}"/>
              </a:ext>
            </a:extLst>
          </p:cNvPr>
          <p:cNvSpPr txBox="1"/>
          <p:nvPr/>
        </p:nvSpPr>
        <p:spPr>
          <a:xfrm>
            <a:off x="258430" y="3434930"/>
            <a:ext cx="812799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sum 4: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subset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0, 4, 5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EC50DE13-35EF-4340-9B66-DD7EEE090DD7}"/>
              </a:ext>
            </a:extLst>
          </p:cNvPr>
          <p:cNvSpPr txBox="1"/>
          <p:nvPr/>
        </p:nvSpPr>
        <p:spPr>
          <a:xfrm>
            <a:off x="431850" y="296976"/>
            <a:ext cx="64719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=&gt; </a:t>
            </a:r>
            <a:r>
              <a:rPr lang="en-US" sz="2000" dirty="0" err="1">
                <a:latin typeface="Times New Roman" panose="02020603050405020304" pitchFamily="18" charset="0"/>
                <a:cs typeface="Times New Roman" panose="02020603050405020304" pitchFamily="18" charset="0"/>
              </a:rPr>
              <a:t>mảng</a:t>
            </a:r>
            <a:r>
              <a:rPr lang="en-US" sz="2000" dirty="0">
                <a:latin typeface="Times New Roman" panose="02020603050405020304" pitchFamily="18" charset="0"/>
                <a:cs typeface="Times New Roman" panose="02020603050405020304" pitchFamily="18" charset="0"/>
              </a:rPr>
              <a:t> 2 </a:t>
            </a:r>
            <a:r>
              <a:rPr lang="en-US" sz="2000" dirty="0" err="1">
                <a:latin typeface="Times New Roman" panose="02020603050405020304" pitchFamily="18" charset="0"/>
                <a:cs typeface="Times New Roman" panose="02020603050405020304" pitchFamily="18" charset="0"/>
              </a:rPr>
              <a:t>chiều</a:t>
            </a:r>
            <a:endParaRPr lang="en-US" sz="2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169B6E3-E4CF-46B3-ADDF-8CB2B6B25A0C}"/>
              </a:ext>
            </a:extLst>
          </p:cNvPr>
          <p:cNvSpPr txBox="1"/>
          <p:nvPr/>
        </p:nvSpPr>
        <p:spPr>
          <a:xfrm>
            <a:off x="5885794" y="2055683"/>
            <a:ext cx="585216" cy="400110"/>
          </a:xfrm>
          <a:prstGeom prst="rect">
            <a:avLst/>
          </a:prstGeom>
          <a:noFill/>
        </p:spPr>
        <p:txBody>
          <a:bodyPr wrap="square" rtlCol="0">
            <a:spAutoFit/>
          </a:bodyPr>
          <a:lstStyle/>
          <a:p>
            <a:pPr algn="ctr"/>
            <a:r>
              <a:rPr lang="en-US" sz="2000" b="1" dirty="0"/>
              <a:t>T</a:t>
            </a:r>
          </a:p>
        </p:txBody>
      </p:sp>
      <p:sp>
        <p:nvSpPr>
          <p:cNvPr id="22" name="TextBox 21">
            <a:extLst>
              <a:ext uri="{FF2B5EF4-FFF2-40B4-BE49-F238E27FC236}">
                <a16:creationId xmlns:a16="http://schemas.microsoft.com/office/drawing/2014/main" id="{CFC39E7E-CF5C-40F1-A9E3-47CA75C295C4}"/>
              </a:ext>
            </a:extLst>
          </p:cNvPr>
          <p:cNvSpPr txBox="1"/>
          <p:nvPr/>
        </p:nvSpPr>
        <p:spPr>
          <a:xfrm>
            <a:off x="7469970" y="2403558"/>
            <a:ext cx="1089880" cy="400110"/>
          </a:xfrm>
          <a:prstGeom prst="rect">
            <a:avLst/>
          </a:prstGeom>
          <a:noFill/>
        </p:spPr>
        <p:txBody>
          <a:bodyPr wrap="square" rtlCol="0">
            <a:spAutoFit/>
          </a:bodyPr>
          <a:lstStyle/>
          <a:p>
            <a:pPr algn="ctr"/>
            <a:r>
              <a:rPr lang="en-US" sz="2000" dirty="0"/>
              <a:t>Answer</a:t>
            </a:r>
          </a:p>
        </p:txBody>
      </p:sp>
      <p:sp>
        <p:nvSpPr>
          <p:cNvPr id="24" name="TextBox 23">
            <a:extLst>
              <a:ext uri="{FF2B5EF4-FFF2-40B4-BE49-F238E27FC236}">
                <a16:creationId xmlns:a16="http://schemas.microsoft.com/office/drawing/2014/main" id="{1E96B839-39C5-407F-B57C-7019AB31BA41}"/>
              </a:ext>
            </a:extLst>
          </p:cNvPr>
          <p:cNvSpPr txBox="1"/>
          <p:nvPr/>
        </p:nvSpPr>
        <p:spPr>
          <a:xfrm>
            <a:off x="258430" y="3835040"/>
            <a:ext cx="745879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sum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0 </a:t>
            </a:r>
            <a:r>
              <a:rPr lang="en-US" sz="2000" dirty="0">
                <a:latin typeface="Times New Roman" panose="02020603050405020304" pitchFamily="18" charset="0"/>
                <a:cs typeface="Times New Roman" panose="02020603050405020304" pitchFamily="18" charset="0"/>
                <a:sym typeface="Wingdings" pitchFamily="2" charset="2"/>
              </a:rPr>
              <a:t></a:t>
            </a:r>
            <a:r>
              <a:rPr lang="en-US" sz="2000" dirty="0">
                <a:latin typeface="Times New Roman" panose="02020603050405020304" pitchFamily="18" charset="0"/>
                <a:cs typeface="Times New Roman" panose="02020603050405020304" pitchFamily="18" charset="0"/>
              </a:rPr>
              <a:t> 4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subset 0, 4, 5 .</a:t>
            </a:r>
          </a:p>
        </p:txBody>
      </p:sp>
      <p:cxnSp>
        <p:nvCxnSpPr>
          <p:cNvPr id="27" name="Straight Arrow Connector 26">
            <a:extLst>
              <a:ext uri="{FF2B5EF4-FFF2-40B4-BE49-F238E27FC236}">
                <a16:creationId xmlns:a16="http://schemas.microsoft.com/office/drawing/2014/main" id="{C442D88A-14B0-4003-AAA7-12E2E8B00103}"/>
              </a:ext>
            </a:extLst>
          </p:cNvPr>
          <p:cNvCxnSpPr>
            <a:cxnSpLocks/>
          </p:cNvCxnSpPr>
          <p:nvPr/>
        </p:nvCxnSpPr>
        <p:spPr>
          <a:xfrm flipH="1">
            <a:off x="6535604" y="2855903"/>
            <a:ext cx="1406273" cy="5418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4E550B45-2298-42C4-B888-48F89E1578FE}"/>
              </a:ext>
            </a:extLst>
          </p:cNvPr>
          <p:cNvSpPr txBox="1"/>
          <p:nvPr/>
        </p:nvSpPr>
        <p:spPr>
          <a:xfrm>
            <a:off x="258430" y="3389328"/>
            <a:ext cx="7842518" cy="147732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vậy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sum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subset.</a:t>
            </a:r>
          </a:p>
          <a:p>
            <a:pPr algn="just"/>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0 </a:t>
            </a:r>
            <a:r>
              <a:rPr lang="en-US" sz="2000" dirty="0">
                <a:latin typeface="Times New Roman" panose="02020603050405020304" pitchFamily="18" charset="0"/>
                <a:cs typeface="Times New Roman" panose="02020603050405020304" pitchFamily="18" charset="0"/>
                <a:sym typeface="Wingdings" pitchFamily="2" charset="2"/>
              </a:rPr>
              <a:t></a:t>
            </a:r>
            <a:r>
              <a:rPr lang="en-US" sz="2000" dirty="0">
                <a:latin typeface="Times New Roman" panose="02020603050405020304" pitchFamily="18" charset="0"/>
                <a:cs typeface="Times New Roman" panose="02020603050405020304" pitchFamily="18" charset="0"/>
              </a:rPr>
              <a:t> 6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subset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([0], [0, 4], [0, 4, 5], [0, 4, 5, 2] </a:t>
            </a:r>
          </a:p>
        </p:txBody>
      </p:sp>
    </p:spTree>
    <p:extLst>
      <p:ext uri="{BB962C8B-B14F-4D97-AF65-F5344CB8AC3E}">
        <p14:creationId xmlns:p14="http://schemas.microsoft.com/office/powerpoint/2010/main" val="241397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17" dur="500"/>
                                        <p:tgtEl>
                                          <p:spTgt spid="2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1">
                                            <p:txEl>
                                              <p:pRg st="0" end="0"/>
                                            </p:txEl>
                                          </p:spTgt>
                                        </p:tgtEl>
                                      </p:cBhvr>
                                    </p:animEffect>
                                    <p:set>
                                      <p:cBhvr>
                                        <p:cTn id="37" dur="1" fill="hold">
                                          <p:stCondLst>
                                            <p:cond delay="499"/>
                                          </p:stCondLst>
                                        </p:cTn>
                                        <p:tgtEl>
                                          <p:spTgt spid="21">
                                            <p:txEl>
                                              <p:pRg st="0" end="0"/>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circle(in)">
                                      <p:cBhvr>
                                        <p:cTn id="51" dur="20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arn(inVertical)">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build="allAtOnce"/>
      <p:bldP spid="21" grpId="1" build="allAtOnce"/>
      <p:bldP spid="22" grpId="0"/>
      <p:bldP spid="24" grpId="0"/>
      <p:bldP spid="24" grpId="1"/>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78672" y="541265"/>
            <a:ext cx="3767659" cy="542497"/>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400" dirty="0">
                <a:latin typeface="Times New Roman" panose="02020603050405020304" pitchFamily="18" charset="0"/>
                <a:cs typeface="Times New Roman" panose="02020603050405020304" pitchFamily="18" charset="0"/>
              </a:rPr>
              <a:t>Subset sum problem</a:t>
            </a:r>
            <a:endParaRPr sz="3400" dirty="0">
              <a:latin typeface="Times New Roman" panose="02020603050405020304" pitchFamily="18" charset="0"/>
              <a:cs typeface="Times New Roman" panose="02020603050405020304" pitchFamily="18" charset="0"/>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348" name="Google Shape;348;p13"/>
          <p:cNvGrpSpPr/>
          <p:nvPr/>
        </p:nvGrpSpPr>
        <p:grpSpPr>
          <a:xfrm>
            <a:off x="4146331" y="282012"/>
            <a:ext cx="1759494" cy="990572"/>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 name="TextBox 36">
            <a:extLst>
              <a:ext uri="{FF2B5EF4-FFF2-40B4-BE49-F238E27FC236}">
                <a16:creationId xmlns:a16="http://schemas.microsoft.com/office/drawing/2014/main" id="{B2D584B2-8BE1-4835-8FDD-78531388C6FE}"/>
              </a:ext>
            </a:extLst>
          </p:cNvPr>
          <p:cNvSpPr txBox="1"/>
          <p:nvPr/>
        </p:nvSpPr>
        <p:spPr>
          <a:xfrm>
            <a:off x="1627619" y="1423569"/>
            <a:ext cx="6299093"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set &gt;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 set[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&gt; j)</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set &lt;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(set[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&lt; j)</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set =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(set[j] = j)</a:t>
            </a:r>
          </a:p>
        </p:txBody>
      </p:sp>
      <p:sp>
        <p:nvSpPr>
          <p:cNvPr id="38" name="TextBox 37">
            <a:extLst>
              <a:ext uri="{FF2B5EF4-FFF2-40B4-BE49-F238E27FC236}">
                <a16:creationId xmlns:a16="http://schemas.microsoft.com/office/drawing/2014/main" id="{3B9F1299-51A8-41DA-8352-1D537D9008B0}"/>
              </a:ext>
            </a:extLst>
          </p:cNvPr>
          <p:cNvSpPr txBox="1"/>
          <p:nvPr/>
        </p:nvSpPr>
        <p:spPr>
          <a:xfrm>
            <a:off x="590600" y="3077915"/>
            <a:ext cx="7792683"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dòng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a:t>
            </a:r>
          </a:p>
        </p:txBody>
      </p:sp>
      <p:sp>
        <p:nvSpPr>
          <p:cNvPr id="39" name="TextBox 38">
            <a:extLst>
              <a:ext uri="{FF2B5EF4-FFF2-40B4-BE49-F238E27FC236}">
                <a16:creationId xmlns:a16="http://schemas.microsoft.com/office/drawing/2014/main" id="{5CF26B3E-4075-48CF-9B6C-DB380F19635E}"/>
              </a:ext>
            </a:extLst>
          </p:cNvPr>
          <p:cNvSpPr txBox="1"/>
          <p:nvPr/>
        </p:nvSpPr>
        <p:spPr>
          <a:xfrm>
            <a:off x="1629212" y="2480466"/>
            <a:ext cx="449764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sym typeface="Wingdings" pitchFamily="2" charset="2"/>
              </a:rPr>
              <a:t> </a:t>
            </a:r>
            <a:r>
              <a:rPr lang="en-US" sz="2000" b="1" dirty="0" err="1">
                <a:latin typeface="Times New Roman" panose="02020603050405020304" pitchFamily="18" charset="0"/>
                <a:cs typeface="Times New Roman" panose="02020603050405020304" pitchFamily="18" charset="0"/>
                <a:sym typeface="Wingdings" pitchFamily="2" charset="2"/>
              </a:rPr>
              <a:t>Xây</a:t>
            </a:r>
            <a:r>
              <a:rPr lang="en-US" sz="2000" b="1" dirty="0">
                <a:latin typeface="Times New Roman" panose="02020603050405020304" pitchFamily="18" charset="0"/>
                <a:cs typeface="Times New Roman" panose="02020603050405020304" pitchFamily="18" charset="0"/>
                <a:sym typeface="Wingdings" pitchFamily="2" charset="2"/>
              </a:rPr>
              <a:t> </a:t>
            </a:r>
            <a:r>
              <a:rPr lang="en-US" sz="2000" b="1" dirty="0" err="1">
                <a:latin typeface="Times New Roman" panose="02020603050405020304" pitchFamily="18" charset="0"/>
                <a:cs typeface="Times New Roman" panose="02020603050405020304" pitchFamily="18" charset="0"/>
                <a:sym typeface="Wingdings" pitchFamily="2" charset="2"/>
              </a:rPr>
              <a:t>dựng</a:t>
            </a:r>
            <a:r>
              <a:rPr lang="en-US" sz="2000" b="1" dirty="0">
                <a:latin typeface="Times New Roman" panose="02020603050405020304" pitchFamily="18" charset="0"/>
                <a:cs typeface="Times New Roman" panose="02020603050405020304" pitchFamily="18" charset="0"/>
                <a:sym typeface="Wingdings" pitchFamily="2" charset="2"/>
              </a:rPr>
              <a:t> </a:t>
            </a:r>
            <a:r>
              <a:rPr lang="en-US" sz="2000" b="1" dirty="0" err="1">
                <a:latin typeface="Times New Roman" panose="02020603050405020304" pitchFamily="18" charset="0"/>
                <a:cs typeface="Times New Roman" panose="02020603050405020304" pitchFamily="18" charset="0"/>
                <a:sym typeface="Wingdings" pitchFamily="2" charset="2"/>
              </a:rPr>
              <a:t>công</a:t>
            </a:r>
            <a:r>
              <a:rPr lang="en-US" sz="2000" b="1" dirty="0">
                <a:latin typeface="Times New Roman" panose="02020603050405020304" pitchFamily="18" charset="0"/>
                <a:cs typeface="Times New Roman" panose="02020603050405020304" pitchFamily="18" charset="0"/>
                <a:sym typeface="Wingdings" pitchFamily="2" charset="2"/>
              </a:rPr>
              <a:t> </a:t>
            </a:r>
            <a:r>
              <a:rPr lang="en-US" sz="2000" b="1" dirty="0" err="1">
                <a:latin typeface="Times New Roman" panose="02020603050405020304" pitchFamily="18" charset="0"/>
                <a:cs typeface="Times New Roman" panose="02020603050405020304" pitchFamily="18" charset="0"/>
                <a:sym typeface="Wingdings" pitchFamily="2" charset="2"/>
              </a:rPr>
              <a:t>thức</a:t>
            </a:r>
            <a:r>
              <a:rPr lang="en-US" sz="2000" b="1" dirty="0">
                <a:latin typeface="Times New Roman" panose="02020603050405020304" pitchFamily="18" charset="0"/>
                <a:cs typeface="Times New Roman" panose="02020603050405020304" pitchFamily="18" charset="0"/>
                <a:sym typeface="Wingdings" pitchFamily="2" charset="2"/>
              </a:rPr>
              <a:t>.</a:t>
            </a:r>
            <a:endParaRPr lang="en-US" sz="2000"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AE1FA927-19A7-490F-9F14-1AA420A23211}"/>
              </a:ext>
            </a:extLst>
          </p:cNvPr>
          <p:cNvSpPr txBox="1"/>
          <p:nvPr/>
        </p:nvSpPr>
        <p:spPr>
          <a:xfrm>
            <a:off x="230673" y="3472594"/>
            <a:ext cx="4492213" cy="400110"/>
          </a:xfrm>
          <a:prstGeom prst="rect">
            <a:avLst/>
          </a:prstGeom>
          <a:noFill/>
        </p:spPr>
        <p:txBody>
          <a:bodyPr wrap="square" rtlCol="0">
            <a:spAutoFit/>
          </a:bodyPr>
          <a:lstStyle/>
          <a:p>
            <a:r>
              <a:rPr lang="en-US" sz="20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sum = 0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set[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315010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randombar(horizont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randombar(horizontal)">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62</a:t>
            </a:fld>
            <a:endParaRPr/>
          </a:p>
        </p:txBody>
      </p:sp>
      <p:graphicFrame>
        <p:nvGraphicFramePr>
          <p:cNvPr id="10" name="Table 6">
            <a:extLst>
              <a:ext uri="{FF2B5EF4-FFF2-40B4-BE49-F238E27FC236}">
                <a16:creationId xmlns:a16="http://schemas.microsoft.com/office/drawing/2014/main" id="{D9834861-B60F-4E66-9E27-AAEEA5FCF2EC}"/>
              </a:ext>
            </a:extLst>
          </p:cNvPr>
          <p:cNvGraphicFramePr>
            <a:graphicFrameLocks noGrp="1"/>
          </p:cNvGraphicFramePr>
          <p:nvPr>
            <p:extLst>
              <p:ext uri="{D42A27DB-BD31-4B8C-83A1-F6EECF244321}">
                <p14:modId xmlns:p14="http://schemas.microsoft.com/office/powerpoint/2010/main" val="2806566675"/>
              </p:ext>
            </p:extLst>
          </p:nvPr>
        </p:nvGraphicFramePr>
        <p:xfrm>
          <a:off x="508000" y="405350"/>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endParaRPr lang="en-US" dirty="0">
                        <a:solidFill>
                          <a:srgbClr val="FF0000"/>
                        </a:solidFill>
                      </a:endParaRP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11" name="TextBox 10">
            <a:extLst>
              <a:ext uri="{FF2B5EF4-FFF2-40B4-BE49-F238E27FC236}">
                <a16:creationId xmlns:a16="http://schemas.microsoft.com/office/drawing/2014/main" id="{45EC9539-230D-4B0F-B7A2-BE0D9DAD9BE2}"/>
              </a:ext>
            </a:extLst>
          </p:cNvPr>
          <p:cNvSpPr txBox="1"/>
          <p:nvPr/>
        </p:nvSpPr>
        <p:spPr>
          <a:xfrm>
            <a:off x="1686708" y="76399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T</a:t>
            </a:r>
          </a:p>
        </p:txBody>
      </p:sp>
      <p:sp>
        <p:nvSpPr>
          <p:cNvPr id="12" name="TextBox 11">
            <a:extLst>
              <a:ext uri="{FF2B5EF4-FFF2-40B4-BE49-F238E27FC236}">
                <a16:creationId xmlns:a16="http://schemas.microsoft.com/office/drawing/2014/main" id="{EF7BD1EB-C61B-43EB-808A-286CC48589C0}"/>
              </a:ext>
            </a:extLst>
          </p:cNvPr>
          <p:cNvSpPr txBox="1"/>
          <p:nvPr/>
        </p:nvSpPr>
        <p:spPr>
          <a:xfrm>
            <a:off x="2716932" y="76399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13" name="TextBox 12">
            <a:extLst>
              <a:ext uri="{FF2B5EF4-FFF2-40B4-BE49-F238E27FC236}">
                <a16:creationId xmlns:a16="http://schemas.microsoft.com/office/drawing/2014/main" id="{A39B950C-E55B-4C8E-AD80-4FB0D9132F68}"/>
              </a:ext>
            </a:extLst>
          </p:cNvPr>
          <p:cNvSpPr txBox="1"/>
          <p:nvPr/>
        </p:nvSpPr>
        <p:spPr>
          <a:xfrm>
            <a:off x="3721322" y="78585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14" name="TextBox 13">
            <a:extLst>
              <a:ext uri="{FF2B5EF4-FFF2-40B4-BE49-F238E27FC236}">
                <a16:creationId xmlns:a16="http://schemas.microsoft.com/office/drawing/2014/main" id="{375CBA69-442B-4328-9921-0F5F88629FFD}"/>
              </a:ext>
            </a:extLst>
          </p:cNvPr>
          <p:cNvSpPr txBox="1"/>
          <p:nvPr/>
        </p:nvSpPr>
        <p:spPr>
          <a:xfrm>
            <a:off x="4762791" y="78585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15" name="TextBox 14">
            <a:extLst>
              <a:ext uri="{FF2B5EF4-FFF2-40B4-BE49-F238E27FC236}">
                <a16:creationId xmlns:a16="http://schemas.microsoft.com/office/drawing/2014/main" id="{4FE1594D-AFF6-4EAB-8FBE-C143565A6C4A}"/>
              </a:ext>
            </a:extLst>
          </p:cNvPr>
          <p:cNvSpPr txBox="1"/>
          <p:nvPr/>
        </p:nvSpPr>
        <p:spPr>
          <a:xfrm>
            <a:off x="5755936" y="752854"/>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16" name="TextBox 15">
            <a:extLst>
              <a:ext uri="{FF2B5EF4-FFF2-40B4-BE49-F238E27FC236}">
                <a16:creationId xmlns:a16="http://schemas.microsoft.com/office/drawing/2014/main" id="{D39F345F-DE47-4ED3-88C4-A27B5155047B}"/>
              </a:ext>
            </a:extLst>
          </p:cNvPr>
          <p:cNvSpPr txBox="1"/>
          <p:nvPr/>
        </p:nvSpPr>
        <p:spPr>
          <a:xfrm>
            <a:off x="6735468" y="78585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23" name="TextBox 22">
            <a:extLst>
              <a:ext uri="{FF2B5EF4-FFF2-40B4-BE49-F238E27FC236}">
                <a16:creationId xmlns:a16="http://schemas.microsoft.com/office/drawing/2014/main" id="{260BCFE5-5DFA-4AF6-A902-B1A59CAA8BD1}"/>
              </a:ext>
            </a:extLst>
          </p:cNvPr>
          <p:cNvSpPr txBox="1"/>
          <p:nvPr/>
        </p:nvSpPr>
        <p:spPr>
          <a:xfrm>
            <a:off x="7778758" y="785858"/>
            <a:ext cx="676656" cy="307777"/>
          </a:xfrm>
          <a:prstGeom prst="rect">
            <a:avLst/>
          </a:prstGeom>
          <a:noFill/>
        </p:spPr>
        <p:txBody>
          <a:bodyPr wrap="square" rtlCol="0">
            <a:spAutoFit/>
          </a:bodyPr>
          <a:lstStyle/>
          <a:p>
            <a:pPr algn="ctr"/>
            <a:r>
              <a:rPr lang="en-US" dirty="0">
                <a:solidFill>
                  <a:srgbClr val="FF0000"/>
                </a:solidFill>
                <a:latin typeface="Times New Roman" panose="02020603050405020304" pitchFamily="18" charset="0"/>
                <a:cs typeface="Times New Roman" panose="02020603050405020304" pitchFamily="18" charset="0"/>
              </a:rPr>
              <a:t>F</a:t>
            </a:r>
          </a:p>
        </p:txBody>
      </p:sp>
      <p:sp>
        <p:nvSpPr>
          <p:cNvPr id="25" name="TextBox 24">
            <a:extLst>
              <a:ext uri="{FF2B5EF4-FFF2-40B4-BE49-F238E27FC236}">
                <a16:creationId xmlns:a16="http://schemas.microsoft.com/office/drawing/2014/main" id="{F33BDE3F-82A7-4A6B-B82B-7E48045AB867}"/>
              </a:ext>
            </a:extLst>
          </p:cNvPr>
          <p:cNvSpPr txBox="1"/>
          <p:nvPr/>
        </p:nvSpPr>
        <p:spPr>
          <a:xfrm>
            <a:off x="401018" y="2502585"/>
            <a:ext cx="672011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sum = 0</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 = [0]</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True.</a:t>
            </a:r>
          </a:p>
        </p:txBody>
      </p:sp>
      <p:sp>
        <p:nvSpPr>
          <p:cNvPr id="26" name="Rectangle 25">
            <a:extLst>
              <a:ext uri="{FF2B5EF4-FFF2-40B4-BE49-F238E27FC236}">
                <a16:creationId xmlns:a16="http://schemas.microsoft.com/office/drawing/2014/main" id="{A5A8B4F2-1A36-4971-986F-F0DC30780AD5}"/>
              </a:ext>
            </a:extLst>
          </p:cNvPr>
          <p:cNvSpPr/>
          <p:nvPr/>
        </p:nvSpPr>
        <p:spPr>
          <a:xfrm>
            <a:off x="401018" y="2964419"/>
            <a:ext cx="530145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set = [0]</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sum = 1, 2, 3, 4, 5, 6 </a:t>
            </a:r>
            <a:r>
              <a:rPr lang="en-US" sz="2000" dirty="0" err="1">
                <a:latin typeface="Times New Roman" panose="02020603050405020304" pitchFamily="18" charset="0"/>
                <a:cs typeface="Times New Roman" panose="02020603050405020304" pitchFamily="18" charset="0"/>
              </a:rPr>
              <a:t>đều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thoả</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898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horizont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ppt_y</p:attrName>
                                        </p:attrNameLst>
                                      </p:cBhvr>
                                      <p:tavLst>
                                        <p:tav tm="0">
                                          <p:val>
                                            <p:strVal val="#ppt_y+#ppt_h*1.125000"/>
                                          </p:val>
                                        </p:tav>
                                        <p:tav tm="100000">
                                          <p:val>
                                            <p:strVal val="#ppt_y"/>
                                          </p:val>
                                        </p:tav>
                                      </p:tavLst>
                                    </p:anim>
                                    <p:animEffect transition="in" filter="wipe(up)">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23" grpId="0"/>
      <p:bldP spid="25" grpId="0"/>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63</a:t>
            </a:fld>
            <a:endParaRPr/>
          </a:p>
        </p:txBody>
      </p:sp>
      <p:graphicFrame>
        <p:nvGraphicFramePr>
          <p:cNvPr id="22" name="Table 6">
            <a:extLst>
              <a:ext uri="{FF2B5EF4-FFF2-40B4-BE49-F238E27FC236}">
                <a16:creationId xmlns:a16="http://schemas.microsoft.com/office/drawing/2014/main" id="{BB766BA7-6DDB-40E3-8771-D3A30E73DF67}"/>
              </a:ext>
            </a:extLst>
          </p:cNvPr>
          <p:cNvGraphicFramePr>
            <a:graphicFrameLocks noGrp="1"/>
          </p:cNvGraphicFramePr>
          <p:nvPr>
            <p:extLst>
              <p:ext uri="{D42A27DB-BD31-4B8C-83A1-F6EECF244321}">
                <p14:modId xmlns:p14="http://schemas.microsoft.com/office/powerpoint/2010/main" val="1469008986"/>
              </p:ext>
            </p:extLst>
          </p:nvPr>
        </p:nvGraphicFramePr>
        <p:xfrm>
          <a:off x="508000" y="357953"/>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24" name="Rectangle 23">
            <a:extLst>
              <a:ext uri="{FF2B5EF4-FFF2-40B4-BE49-F238E27FC236}">
                <a16:creationId xmlns:a16="http://schemas.microsoft.com/office/drawing/2014/main" id="{EEA365D2-D82A-4BEB-8DF8-F0B46EA606FF}"/>
              </a:ext>
            </a:extLst>
          </p:cNvPr>
          <p:cNvSpPr/>
          <p:nvPr/>
        </p:nvSpPr>
        <p:spPr>
          <a:xfrm>
            <a:off x="1887440" y="1097847"/>
            <a:ext cx="285656" cy="369332"/>
          </a:xfrm>
          <a:prstGeom prst="rect">
            <a:avLst/>
          </a:prstGeom>
        </p:spPr>
        <p:txBody>
          <a:bodyPr wrap="none">
            <a:spAutoFit/>
          </a:bodyPr>
          <a:lstStyle/>
          <a:p>
            <a:pPr algn="ctr"/>
            <a:r>
              <a:rPr lang="en-US" dirty="0">
                <a:solidFill>
                  <a:srgbClr val="FF0000"/>
                </a:solidFill>
              </a:rPr>
              <a:t>T</a:t>
            </a:r>
          </a:p>
        </p:txBody>
      </p:sp>
      <p:sp>
        <p:nvSpPr>
          <p:cNvPr id="27" name="Rectangle 26">
            <a:extLst>
              <a:ext uri="{FF2B5EF4-FFF2-40B4-BE49-F238E27FC236}">
                <a16:creationId xmlns:a16="http://schemas.microsoft.com/office/drawing/2014/main" id="{A9B2336C-427D-46FB-AA1E-31E736621E17}"/>
              </a:ext>
            </a:extLst>
          </p:cNvPr>
          <p:cNvSpPr/>
          <p:nvPr/>
        </p:nvSpPr>
        <p:spPr>
          <a:xfrm>
            <a:off x="2879772" y="1097847"/>
            <a:ext cx="285656" cy="369332"/>
          </a:xfrm>
          <a:prstGeom prst="rect">
            <a:avLst/>
          </a:prstGeom>
        </p:spPr>
        <p:txBody>
          <a:bodyPr wrap="none">
            <a:spAutoFit/>
          </a:bodyPr>
          <a:lstStyle/>
          <a:p>
            <a:pPr algn="ctr"/>
            <a:r>
              <a:rPr lang="en-US" dirty="0">
                <a:solidFill>
                  <a:srgbClr val="FF0000"/>
                </a:solidFill>
              </a:rPr>
              <a:t>F</a:t>
            </a:r>
          </a:p>
        </p:txBody>
      </p:sp>
      <p:sp>
        <p:nvSpPr>
          <p:cNvPr id="28" name="Rectangle 27">
            <a:extLst>
              <a:ext uri="{FF2B5EF4-FFF2-40B4-BE49-F238E27FC236}">
                <a16:creationId xmlns:a16="http://schemas.microsoft.com/office/drawing/2014/main" id="{2D3750C3-F3E4-4153-AF1F-553AD0E22A96}"/>
              </a:ext>
            </a:extLst>
          </p:cNvPr>
          <p:cNvSpPr/>
          <p:nvPr/>
        </p:nvSpPr>
        <p:spPr>
          <a:xfrm>
            <a:off x="3872104" y="1097847"/>
            <a:ext cx="285656" cy="369332"/>
          </a:xfrm>
          <a:prstGeom prst="rect">
            <a:avLst/>
          </a:prstGeom>
        </p:spPr>
        <p:txBody>
          <a:bodyPr wrap="none">
            <a:spAutoFit/>
          </a:bodyPr>
          <a:lstStyle/>
          <a:p>
            <a:pPr algn="ctr"/>
            <a:r>
              <a:rPr lang="en-US" dirty="0">
                <a:solidFill>
                  <a:srgbClr val="FF0000"/>
                </a:solidFill>
              </a:rPr>
              <a:t>F</a:t>
            </a:r>
          </a:p>
        </p:txBody>
      </p:sp>
      <p:sp>
        <p:nvSpPr>
          <p:cNvPr id="29" name="Rectangle 28">
            <a:extLst>
              <a:ext uri="{FF2B5EF4-FFF2-40B4-BE49-F238E27FC236}">
                <a16:creationId xmlns:a16="http://schemas.microsoft.com/office/drawing/2014/main" id="{08D039C3-2A9E-44D5-8465-01458A15CE8E}"/>
              </a:ext>
            </a:extLst>
          </p:cNvPr>
          <p:cNvSpPr/>
          <p:nvPr/>
        </p:nvSpPr>
        <p:spPr>
          <a:xfrm>
            <a:off x="4939488" y="1097847"/>
            <a:ext cx="285656" cy="369332"/>
          </a:xfrm>
          <a:prstGeom prst="rect">
            <a:avLst/>
          </a:prstGeom>
        </p:spPr>
        <p:txBody>
          <a:bodyPr wrap="none">
            <a:spAutoFit/>
          </a:bodyPr>
          <a:lstStyle/>
          <a:p>
            <a:pPr algn="ctr"/>
            <a:r>
              <a:rPr lang="en-US" dirty="0">
                <a:solidFill>
                  <a:srgbClr val="FF0000"/>
                </a:solidFill>
              </a:rPr>
              <a:t>F</a:t>
            </a:r>
          </a:p>
        </p:txBody>
      </p:sp>
      <p:sp>
        <p:nvSpPr>
          <p:cNvPr id="30" name="TextBox 29">
            <a:extLst>
              <a:ext uri="{FF2B5EF4-FFF2-40B4-BE49-F238E27FC236}">
                <a16:creationId xmlns:a16="http://schemas.microsoft.com/office/drawing/2014/main" id="{1536888B-D79B-4E09-B2E8-E0287B297F43}"/>
              </a:ext>
            </a:extLst>
          </p:cNvPr>
          <p:cNvSpPr txBox="1"/>
          <p:nvPr/>
        </p:nvSpPr>
        <p:spPr>
          <a:xfrm>
            <a:off x="308803" y="2946134"/>
            <a:ext cx="8464707"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4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hơn</a:t>
            </a:r>
            <a:r>
              <a:rPr lang="en-US" sz="2000" dirty="0">
                <a:latin typeface="Times New Roman" panose="02020603050405020304" pitchFamily="18" charset="0"/>
                <a:cs typeface="Times New Roman" panose="02020603050405020304" pitchFamily="18" charset="0"/>
              </a:rPr>
              <a:t>  1, 2, 3 </a:t>
            </a:r>
            <a:r>
              <a:rPr lang="en-US" sz="2000" dirty="0" err="1">
                <a:latin typeface="Times New Roman" panose="02020603050405020304" pitchFamily="18" charset="0"/>
                <a:cs typeface="Times New Roman" panose="02020603050405020304" pitchFamily="18" charset="0"/>
              </a:rPr>
              <a:t>nên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sum = 0, 1, 2, 3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set = [0]</a:t>
            </a:r>
          </a:p>
          <a:p>
            <a:r>
              <a:rPr lang="en-US" sz="2000" dirty="0"/>
              <a:t> </a:t>
            </a:r>
          </a:p>
        </p:txBody>
      </p:sp>
      <p:sp>
        <p:nvSpPr>
          <p:cNvPr id="31" name="TextBox 30">
            <a:extLst>
              <a:ext uri="{FF2B5EF4-FFF2-40B4-BE49-F238E27FC236}">
                <a16:creationId xmlns:a16="http://schemas.microsoft.com/office/drawing/2014/main" id="{98D69315-68CB-4207-9AE4-D4A0C2EF0A36}"/>
              </a:ext>
            </a:extLst>
          </p:cNvPr>
          <p:cNvSpPr txBox="1"/>
          <p:nvPr/>
        </p:nvSpPr>
        <p:spPr>
          <a:xfrm>
            <a:off x="4720630" y="3708465"/>
            <a:ext cx="2697446" cy="1323439"/>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p>
          <a:p>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
        <p:nvSpPr>
          <p:cNvPr id="32" name="TextBox 31">
            <a:extLst>
              <a:ext uri="{FF2B5EF4-FFF2-40B4-BE49-F238E27FC236}">
                <a16:creationId xmlns:a16="http://schemas.microsoft.com/office/drawing/2014/main" id="{D4609A07-B872-4CE3-815A-BC0F9821099E}"/>
              </a:ext>
            </a:extLst>
          </p:cNvPr>
          <p:cNvSpPr txBox="1"/>
          <p:nvPr/>
        </p:nvSpPr>
        <p:spPr>
          <a:xfrm>
            <a:off x="308803" y="3462108"/>
            <a:ext cx="3180878" cy="1323439"/>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[1][0]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[0][0] = True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[1][1]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[0][1] = False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[1][2]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[0][2] = False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[1][3]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[0][3] = False</a:t>
            </a:r>
          </a:p>
        </p:txBody>
      </p:sp>
      <p:sp>
        <p:nvSpPr>
          <p:cNvPr id="33" name="Rectangle 32">
            <a:extLst>
              <a:ext uri="{FF2B5EF4-FFF2-40B4-BE49-F238E27FC236}">
                <a16:creationId xmlns:a16="http://schemas.microsoft.com/office/drawing/2014/main" id="{AB378522-0CE1-4FD3-AF99-BF3C418CB21E}"/>
              </a:ext>
            </a:extLst>
          </p:cNvPr>
          <p:cNvSpPr/>
          <p:nvPr/>
        </p:nvSpPr>
        <p:spPr>
          <a:xfrm>
            <a:off x="308803" y="2506479"/>
            <a:ext cx="6257580" cy="707886"/>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Tiếp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tục</a:t>
            </a:r>
            <a:r>
              <a:rPr lang="en-US" sz="2000" dirty="0">
                <a:latin typeface="Times New Roman" panose="02020603050405020304" pitchFamily="18" charset="0"/>
                <a:cs typeface="Times New Roman" panose="02020603050405020304" pitchFamily="18" charset="0"/>
              </a:rPr>
              <a:t> ta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 = [0, 4] </a:t>
            </a:r>
            <a:r>
              <a:rPr lang="en-US" sz="2000" dirty="0" err="1">
                <a:latin typeface="Times New Roman" panose="02020603050405020304" pitchFamily="18" charset="0"/>
                <a:cs typeface="Times New Roman" panose="02020603050405020304" pitchFamily="18" charset="0"/>
              </a:rPr>
              <a:t>thoả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endParaRPr lang="en-US" sz="2000" dirty="0">
              <a:solidFill>
                <a:srgbClr val="FF0000"/>
              </a:solidFill>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3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randombar(horizontal)">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P spid="29" grpId="0"/>
      <p:bldP spid="30" grpId="0"/>
      <p:bldP spid="31" grpId="0"/>
      <p:bldP spid="32"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64</a:t>
            </a:fld>
            <a:endParaRPr/>
          </a:p>
        </p:txBody>
      </p:sp>
      <p:graphicFrame>
        <p:nvGraphicFramePr>
          <p:cNvPr id="19" name="Table 6">
            <a:extLst>
              <a:ext uri="{FF2B5EF4-FFF2-40B4-BE49-F238E27FC236}">
                <a16:creationId xmlns:a16="http://schemas.microsoft.com/office/drawing/2014/main" id="{6F9CB2FC-0E10-4CAE-ADB7-DDC9047097F7}"/>
              </a:ext>
            </a:extLst>
          </p:cNvPr>
          <p:cNvGraphicFramePr>
            <a:graphicFrameLocks noGrp="1"/>
          </p:cNvGraphicFramePr>
          <p:nvPr>
            <p:extLst>
              <p:ext uri="{D42A27DB-BD31-4B8C-83A1-F6EECF244321}">
                <p14:modId xmlns:p14="http://schemas.microsoft.com/office/powerpoint/2010/main" val="2042452127"/>
              </p:ext>
            </p:extLst>
          </p:nvPr>
        </p:nvGraphicFramePr>
        <p:xfrm>
          <a:off x="508000" y="386630"/>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rgbClr val="FF0000"/>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rgbClr val="FF0000"/>
                          </a:solidFill>
                        </a:rPr>
                        <a:t>T</a:t>
                      </a:r>
                    </a:p>
                  </a:txBody>
                  <a:tcPr/>
                </a:tc>
                <a:tc>
                  <a:txBody>
                    <a:bodyPr/>
                    <a:lstStyle/>
                    <a:p>
                      <a:pPr algn="ctr"/>
                      <a:endParaRPr lang="en-US" dirty="0"/>
                    </a:p>
                  </a:txBody>
                  <a:tcPr/>
                </a:tc>
                <a:tc>
                  <a:txBody>
                    <a:bodyPr/>
                    <a:lstStyle/>
                    <a:p>
                      <a:endParaRPr lang="en-US"/>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20" name="TextBox 19">
            <a:extLst>
              <a:ext uri="{FF2B5EF4-FFF2-40B4-BE49-F238E27FC236}">
                <a16:creationId xmlns:a16="http://schemas.microsoft.com/office/drawing/2014/main" id="{ACD87E20-A6DB-40DD-9434-F94DA60C5170}"/>
              </a:ext>
            </a:extLst>
          </p:cNvPr>
          <p:cNvSpPr txBox="1"/>
          <p:nvPr/>
        </p:nvSpPr>
        <p:spPr>
          <a:xfrm>
            <a:off x="415777" y="2299123"/>
            <a:ext cx="5554907" cy="153888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sum = 4, set = [0, 4] </a:t>
            </a:r>
            <a:r>
              <a:rPr lang="en-US" sz="2000" dirty="0" err="1">
                <a:latin typeface="Times New Roman" panose="02020603050405020304" pitchFamily="18" charset="0"/>
                <a:cs typeface="Times New Roman" panose="02020603050405020304" pitchFamily="18" charset="0"/>
              </a:rPr>
              <a:t>thì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thoả</a:t>
            </a:r>
            <a:r>
              <a:rPr lang="en-US" sz="2000" dirty="0">
                <a:latin typeface="Times New Roman" panose="02020603050405020304" pitchFamily="18" charset="0"/>
                <a:cs typeface="Times New Roman" panose="02020603050405020304" pitchFamily="18" charset="0"/>
              </a:rPr>
              <a:t>, </a:t>
            </a:r>
          </a:p>
          <a:p>
            <a:endParaRPr lang="en-US" sz="105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 = [0]</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sum </a:t>
            </a:r>
            <a:r>
              <a:rPr lang="en-US" sz="2000" b="1" dirty="0" err="1">
                <a:latin typeface="Times New Roman" panose="02020603050405020304" pitchFamily="18" charset="0"/>
                <a:cs typeface="Times New Roman" panose="02020603050405020304" pitchFamily="18" charset="0"/>
              </a:rPr>
              <a:t>hiện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tại</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(4) </a:t>
            </a:r>
            <a:r>
              <a:rPr lang="en-US" sz="2000" b="1" dirty="0" err="1">
                <a:latin typeface="Times New Roman" panose="02020603050405020304" pitchFamily="18" charset="0"/>
                <a:cs typeface="Times New Roman" panose="02020603050405020304" pitchFamily="18" charset="0"/>
              </a:rPr>
              <a:t>trừ</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giá</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trị</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set </a:t>
            </a:r>
            <a:r>
              <a:rPr lang="en-US" sz="2000" b="1" dirty="0" err="1">
                <a:latin typeface="Times New Roman" panose="02020603050405020304" pitchFamily="18" charset="0"/>
                <a:cs typeface="Times New Roman" panose="02020603050405020304" pitchFamily="18" charset="0"/>
              </a:rPr>
              <a:t>hiện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tạ</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(4)</a:t>
            </a:r>
          </a:p>
        </p:txBody>
      </p:sp>
      <p:sp>
        <p:nvSpPr>
          <p:cNvPr id="21" name="TextBox 20">
            <a:extLst>
              <a:ext uri="{FF2B5EF4-FFF2-40B4-BE49-F238E27FC236}">
                <a16:creationId xmlns:a16="http://schemas.microsoft.com/office/drawing/2014/main" id="{53D1C0B5-2BF0-46CA-9C71-BF777892DF07}"/>
              </a:ext>
            </a:extLst>
          </p:cNvPr>
          <p:cNvSpPr txBox="1"/>
          <p:nvPr/>
        </p:nvSpPr>
        <p:spPr>
          <a:xfrm>
            <a:off x="5634168" y="3890184"/>
            <a:ext cx="3014857"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[1][4]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[0][0] = True</a:t>
            </a:r>
          </a:p>
        </p:txBody>
      </p:sp>
      <p:sp>
        <p:nvSpPr>
          <p:cNvPr id="22" name="TextBox 21">
            <a:extLst>
              <a:ext uri="{FF2B5EF4-FFF2-40B4-BE49-F238E27FC236}">
                <a16:creationId xmlns:a16="http://schemas.microsoft.com/office/drawing/2014/main" id="{17DCEB91-760D-44A2-B98A-F3DA41E739BF}"/>
              </a:ext>
            </a:extLst>
          </p:cNvPr>
          <p:cNvSpPr txBox="1"/>
          <p:nvPr/>
        </p:nvSpPr>
        <p:spPr>
          <a:xfrm>
            <a:off x="415777" y="3962339"/>
            <a:ext cx="466617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Ta </a:t>
            </a:r>
            <a:r>
              <a:rPr lang="en-US" sz="2000" dirty="0" err="1">
                <a:latin typeface="Times New Roman" panose="02020603050405020304" pitchFamily="18" charset="0"/>
                <a:cs typeface="Times New Roman" panose="02020603050405020304" pitchFamily="18" charset="0"/>
              </a:rPr>
              <a:t>rút</a:t>
            </a:r>
            <a:r>
              <a:rPr lang="en-US" sz="2000" dirty="0">
                <a:latin typeface="Times New Roman" panose="02020603050405020304" pitchFamily="18" charset="0"/>
                <a:cs typeface="Times New Roman" panose="02020603050405020304" pitchFamily="18" charset="0"/>
              </a:rPr>
              <a:t> ra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j </a:t>
            </a:r>
            <a:r>
              <a:rPr lang="en-US" sz="2000" b="1" dirty="0" err="1">
                <a:latin typeface="Times New Roman" panose="02020603050405020304" pitchFamily="18" charset="0"/>
                <a:cs typeface="Times New Roman" panose="02020603050405020304" pitchFamily="18" charset="0"/>
              </a:rPr>
              <a:t>thì</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[I – 1][j –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a:t>
            </a:r>
          </a:p>
        </p:txBody>
      </p:sp>
      <p:graphicFrame>
        <p:nvGraphicFramePr>
          <p:cNvPr id="24" name="Table 6">
            <a:extLst>
              <a:ext uri="{FF2B5EF4-FFF2-40B4-BE49-F238E27FC236}">
                <a16:creationId xmlns:a16="http://schemas.microsoft.com/office/drawing/2014/main" id="{B5DE63AF-0066-4B41-AD81-2BE9001CB787}"/>
              </a:ext>
            </a:extLst>
          </p:cNvPr>
          <p:cNvGraphicFramePr>
            <a:graphicFrameLocks noGrp="1"/>
          </p:cNvGraphicFramePr>
          <p:nvPr>
            <p:extLst>
              <p:ext uri="{D42A27DB-BD31-4B8C-83A1-F6EECF244321}">
                <p14:modId xmlns:p14="http://schemas.microsoft.com/office/powerpoint/2010/main" val="4198941518"/>
              </p:ext>
            </p:extLst>
          </p:nvPr>
        </p:nvGraphicFramePr>
        <p:xfrm>
          <a:off x="508000" y="386630"/>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rgbClr val="FF0000"/>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rgbClr val="FF0000"/>
                          </a:solidFill>
                        </a:rPr>
                        <a:t>F</a:t>
                      </a:r>
                    </a:p>
                  </a:txBody>
                  <a:tcPr/>
                </a:tc>
                <a:tc>
                  <a:txBody>
                    <a:bodyPr/>
                    <a:lstStyle/>
                    <a:p>
                      <a:endParaRPr lang="en-US" dirty="0"/>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27" name="Rectangle 26">
            <a:extLst>
              <a:ext uri="{FF2B5EF4-FFF2-40B4-BE49-F238E27FC236}">
                <a16:creationId xmlns:a16="http://schemas.microsoft.com/office/drawing/2014/main" id="{1496175A-2D05-44BA-AEE6-C29B4CAF5A03}"/>
              </a:ext>
            </a:extLst>
          </p:cNvPr>
          <p:cNvSpPr/>
          <p:nvPr/>
        </p:nvSpPr>
        <p:spPr>
          <a:xfrm>
            <a:off x="415777" y="2534814"/>
            <a:ext cx="2975495" cy="400110"/>
          </a:xfrm>
          <a:prstGeom prst="rect">
            <a:avLst/>
          </a:prstGeom>
        </p:spPr>
        <p:txBody>
          <a:bodyPr wrap="none">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[1][5]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[0][1] = False</a:t>
            </a:r>
          </a:p>
        </p:txBody>
      </p:sp>
      <p:graphicFrame>
        <p:nvGraphicFramePr>
          <p:cNvPr id="28" name="Table 6">
            <a:extLst>
              <a:ext uri="{FF2B5EF4-FFF2-40B4-BE49-F238E27FC236}">
                <a16:creationId xmlns:a16="http://schemas.microsoft.com/office/drawing/2014/main" id="{460EC965-686F-45DC-833E-FFDBF1DD7279}"/>
              </a:ext>
            </a:extLst>
          </p:cNvPr>
          <p:cNvGraphicFramePr>
            <a:graphicFrameLocks noGrp="1"/>
          </p:cNvGraphicFramePr>
          <p:nvPr>
            <p:extLst>
              <p:ext uri="{D42A27DB-BD31-4B8C-83A1-F6EECF244321}">
                <p14:modId xmlns:p14="http://schemas.microsoft.com/office/powerpoint/2010/main" val="2187022473"/>
              </p:ext>
            </p:extLst>
          </p:nvPr>
        </p:nvGraphicFramePr>
        <p:xfrm>
          <a:off x="508000" y="386630"/>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rgbClr val="FF0000"/>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rgbClr val="FF0000"/>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29" name="Rectangle 28">
            <a:extLst>
              <a:ext uri="{FF2B5EF4-FFF2-40B4-BE49-F238E27FC236}">
                <a16:creationId xmlns:a16="http://schemas.microsoft.com/office/drawing/2014/main" id="{2CC2F132-B353-40ED-A5E5-26351C0DAB00}"/>
              </a:ext>
            </a:extLst>
          </p:cNvPr>
          <p:cNvSpPr/>
          <p:nvPr/>
        </p:nvSpPr>
        <p:spPr>
          <a:xfrm>
            <a:off x="415777" y="2986355"/>
            <a:ext cx="4073551" cy="400110"/>
          </a:xfrm>
          <a:prstGeom prst="rect">
            <a:avLst/>
          </a:prstGeom>
        </p:spPr>
        <p:txBody>
          <a:bodyPr wrap="none">
            <a:spAutoFit/>
          </a:bodyPr>
          <a:lstStyle/>
          <a:p>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[1][6]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[0][2] = False</a:t>
            </a:r>
          </a:p>
        </p:txBody>
      </p:sp>
      <p:sp>
        <p:nvSpPr>
          <p:cNvPr id="30" name="Rectangle 29">
            <a:extLst>
              <a:ext uri="{FF2B5EF4-FFF2-40B4-BE49-F238E27FC236}">
                <a16:creationId xmlns:a16="http://schemas.microsoft.com/office/drawing/2014/main" id="{9181E450-C9AD-41F6-BB83-4288B7ACDE6D}"/>
              </a:ext>
            </a:extLst>
          </p:cNvPr>
          <p:cNvSpPr/>
          <p:nvPr/>
        </p:nvSpPr>
        <p:spPr>
          <a:xfrm>
            <a:off x="415777" y="3437896"/>
            <a:ext cx="3822193" cy="1323439"/>
          </a:xfrm>
          <a:prstGeom prst="rect">
            <a:avLst/>
          </a:prstGeom>
        </p:spPr>
        <p:txBody>
          <a:bodyPr wrap="square">
            <a:spAutoFit/>
          </a:bodyPr>
          <a:lstStyle/>
          <a:p>
            <a:r>
              <a:rPr lang="en-US" sz="2000" b="1" dirty="0" err="1">
                <a:latin typeface="Times New Roman" panose="02020603050405020304" pitchFamily="18" charset="0"/>
                <a:cs typeface="Times New Roman" panose="02020603050405020304" pitchFamily="18" charset="0"/>
              </a:rPr>
              <a:t>Nếu</a:t>
            </a:r>
            <a:r>
              <a:rPr lang="en-US" sz="2000" b="1" dirty="0">
                <a:latin typeface="Times New Roman" panose="02020603050405020304" pitchFamily="18" charset="0"/>
                <a:cs typeface="Times New Roman" panose="02020603050405020304" pitchFamily="18" charset="0"/>
              </a:rPr>
              <a:t>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p>
          <a:p>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287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22" dur="500"/>
                                        <p:tgtEl>
                                          <p:spTgt spid="22">
                                            <p:txEl>
                                              <p:pRg st="0" end="0"/>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25" dur="500"/>
                                        <p:tgtEl>
                                          <p:spTgt spid="2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2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2">
                                            <p:txEl>
                                              <p:pRg st="1" end="1"/>
                                            </p:txEl>
                                          </p:spTgt>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circle(in)">
                                      <p:cBhvr>
                                        <p:cTn id="40" dur="20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circle(in)">
                                      <p:cBhvr>
                                        <p:cTn id="50" dur="20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randombar(horizontal)">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22" grpId="0" build="allAtOnce"/>
      <p:bldP spid="22" grpId="1" build="allAtOnce"/>
      <p:bldP spid="27" grpId="0"/>
      <p:bldP spid="29" grpId="0"/>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17" name="Table 6">
            <a:extLst>
              <a:ext uri="{FF2B5EF4-FFF2-40B4-BE49-F238E27FC236}">
                <a16:creationId xmlns:a16="http://schemas.microsoft.com/office/drawing/2014/main" id="{8837A001-72B0-4A73-BB28-90842367C87C}"/>
              </a:ext>
            </a:extLst>
          </p:cNvPr>
          <p:cNvGraphicFramePr>
            <a:graphicFrameLocks noGrp="1"/>
          </p:cNvGraphicFramePr>
          <p:nvPr>
            <p:extLst>
              <p:ext uri="{D42A27DB-BD31-4B8C-83A1-F6EECF244321}">
                <p14:modId xmlns:p14="http://schemas.microsoft.com/office/powerpoint/2010/main" val="3867226661"/>
              </p:ext>
            </p:extLst>
          </p:nvPr>
        </p:nvGraphicFramePr>
        <p:xfrm>
          <a:off x="508000" y="389257"/>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p>
                  </a:txBody>
                  <a:tcPr/>
                </a:tc>
                <a:tc>
                  <a:txBody>
                    <a:bodyPr/>
                    <a:lstStyle/>
                    <a:p>
                      <a:endParaRPr lang="en-US" dirty="0"/>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18" name="Rectangle 17">
            <a:extLst>
              <a:ext uri="{FF2B5EF4-FFF2-40B4-BE49-F238E27FC236}">
                <a16:creationId xmlns:a16="http://schemas.microsoft.com/office/drawing/2014/main" id="{A3508A93-41BE-4D72-9631-DA67A0200B17}"/>
              </a:ext>
            </a:extLst>
          </p:cNvPr>
          <p:cNvSpPr/>
          <p:nvPr/>
        </p:nvSpPr>
        <p:spPr>
          <a:xfrm>
            <a:off x="1903107" y="1510443"/>
            <a:ext cx="285656" cy="369332"/>
          </a:xfrm>
          <a:prstGeom prst="rect">
            <a:avLst/>
          </a:prstGeom>
        </p:spPr>
        <p:txBody>
          <a:bodyPr wrap="none">
            <a:spAutoFit/>
          </a:bodyPr>
          <a:lstStyle/>
          <a:p>
            <a:pPr algn="ctr"/>
            <a:r>
              <a:rPr lang="en-US" dirty="0">
                <a:solidFill>
                  <a:srgbClr val="FF0000"/>
                </a:solidFill>
              </a:rPr>
              <a:t>T</a:t>
            </a:r>
          </a:p>
        </p:txBody>
      </p:sp>
      <p:sp>
        <p:nvSpPr>
          <p:cNvPr id="19" name="Rectangle 18">
            <a:extLst>
              <a:ext uri="{FF2B5EF4-FFF2-40B4-BE49-F238E27FC236}">
                <a16:creationId xmlns:a16="http://schemas.microsoft.com/office/drawing/2014/main" id="{8EA9F7BB-5FED-46E5-8619-E830C6AE1EA4}"/>
              </a:ext>
            </a:extLst>
          </p:cNvPr>
          <p:cNvSpPr/>
          <p:nvPr/>
        </p:nvSpPr>
        <p:spPr>
          <a:xfrm>
            <a:off x="2890948" y="1492155"/>
            <a:ext cx="285656" cy="369332"/>
          </a:xfrm>
          <a:prstGeom prst="rect">
            <a:avLst/>
          </a:prstGeom>
        </p:spPr>
        <p:txBody>
          <a:bodyPr wrap="none">
            <a:spAutoFit/>
          </a:bodyPr>
          <a:lstStyle/>
          <a:p>
            <a:pPr algn="ctr"/>
            <a:r>
              <a:rPr lang="en-US" dirty="0">
                <a:solidFill>
                  <a:srgbClr val="FF0000"/>
                </a:solidFill>
              </a:rPr>
              <a:t>F</a:t>
            </a:r>
          </a:p>
        </p:txBody>
      </p:sp>
      <p:sp>
        <p:nvSpPr>
          <p:cNvPr id="20" name="Rectangle 19">
            <a:extLst>
              <a:ext uri="{FF2B5EF4-FFF2-40B4-BE49-F238E27FC236}">
                <a16:creationId xmlns:a16="http://schemas.microsoft.com/office/drawing/2014/main" id="{57C813D6-D089-4894-BFBE-27A013080A0F}"/>
              </a:ext>
            </a:extLst>
          </p:cNvPr>
          <p:cNvSpPr/>
          <p:nvPr/>
        </p:nvSpPr>
        <p:spPr>
          <a:xfrm>
            <a:off x="3958037" y="1492155"/>
            <a:ext cx="285656" cy="369332"/>
          </a:xfrm>
          <a:prstGeom prst="rect">
            <a:avLst/>
          </a:prstGeom>
        </p:spPr>
        <p:txBody>
          <a:bodyPr wrap="none">
            <a:spAutoFit/>
          </a:bodyPr>
          <a:lstStyle/>
          <a:p>
            <a:pPr algn="ctr"/>
            <a:r>
              <a:rPr lang="en-US" dirty="0">
                <a:solidFill>
                  <a:srgbClr val="FF0000"/>
                </a:solidFill>
              </a:rPr>
              <a:t>F</a:t>
            </a:r>
          </a:p>
        </p:txBody>
      </p:sp>
      <p:sp>
        <p:nvSpPr>
          <p:cNvPr id="21" name="Rectangle 20">
            <a:extLst>
              <a:ext uri="{FF2B5EF4-FFF2-40B4-BE49-F238E27FC236}">
                <a16:creationId xmlns:a16="http://schemas.microsoft.com/office/drawing/2014/main" id="{DA57E764-95A1-48BA-8AA0-46BD5E2D40F6}"/>
              </a:ext>
            </a:extLst>
          </p:cNvPr>
          <p:cNvSpPr/>
          <p:nvPr/>
        </p:nvSpPr>
        <p:spPr>
          <a:xfrm>
            <a:off x="4941535" y="1492155"/>
            <a:ext cx="285656" cy="369332"/>
          </a:xfrm>
          <a:prstGeom prst="rect">
            <a:avLst/>
          </a:prstGeom>
        </p:spPr>
        <p:txBody>
          <a:bodyPr wrap="none">
            <a:spAutoFit/>
          </a:bodyPr>
          <a:lstStyle/>
          <a:p>
            <a:pPr algn="ctr"/>
            <a:r>
              <a:rPr lang="en-US" dirty="0">
                <a:solidFill>
                  <a:srgbClr val="FF0000"/>
                </a:solidFill>
              </a:rPr>
              <a:t>F</a:t>
            </a:r>
          </a:p>
        </p:txBody>
      </p:sp>
      <p:sp>
        <p:nvSpPr>
          <p:cNvPr id="22" name="Rectangle 21">
            <a:extLst>
              <a:ext uri="{FF2B5EF4-FFF2-40B4-BE49-F238E27FC236}">
                <a16:creationId xmlns:a16="http://schemas.microsoft.com/office/drawing/2014/main" id="{5F167010-F7BD-4DAE-81B4-86DEEF5C06F2}"/>
              </a:ext>
            </a:extLst>
          </p:cNvPr>
          <p:cNvSpPr/>
          <p:nvPr/>
        </p:nvSpPr>
        <p:spPr>
          <a:xfrm>
            <a:off x="5974786" y="1507598"/>
            <a:ext cx="285656" cy="369332"/>
          </a:xfrm>
          <a:prstGeom prst="rect">
            <a:avLst/>
          </a:prstGeom>
        </p:spPr>
        <p:txBody>
          <a:bodyPr wrap="none">
            <a:spAutoFit/>
          </a:bodyPr>
          <a:lstStyle/>
          <a:p>
            <a:pPr algn="ctr"/>
            <a:r>
              <a:rPr lang="en-US" dirty="0">
                <a:solidFill>
                  <a:srgbClr val="FF0000"/>
                </a:solidFill>
              </a:rPr>
              <a:t>F</a:t>
            </a:r>
          </a:p>
        </p:txBody>
      </p:sp>
      <p:sp>
        <p:nvSpPr>
          <p:cNvPr id="24" name="Rectangle 23">
            <a:extLst>
              <a:ext uri="{FF2B5EF4-FFF2-40B4-BE49-F238E27FC236}">
                <a16:creationId xmlns:a16="http://schemas.microsoft.com/office/drawing/2014/main" id="{270D1BC2-8FB0-4EFF-B288-FFE5DD72E1B4}"/>
              </a:ext>
            </a:extLst>
          </p:cNvPr>
          <p:cNvSpPr/>
          <p:nvPr/>
        </p:nvSpPr>
        <p:spPr>
          <a:xfrm>
            <a:off x="6971461" y="1507598"/>
            <a:ext cx="285656" cy="369332"/>
          </a:xfrm>
          <a:prstGeom prst="rect">
            <a:avLst/>
          </a:prstGeom>
        </p:spPr>
        <p:txBody>
          <a:bodyPr wrap="none">
            <a:spAutoFit/>
          </a:bodyPr>
          <a:lstStyle/>
          <a:p>
            <a:pPr algn="ctr"/>
            <a:r>
              <a:rPr lang="en-US" dirty="0">
                <a:solidFill>
                  <a:srgbClr val="FF0000"/>
                </a:solidFill>
              </a:rPr>
              <a:t>T</a:t>
            </a:r>
          </a:p>
        </p:txBody>
      </p:sp>
      <p:sp>
        <p:nvSpPr>
          <p:cNvPr id="27" name="Rectangle 26">
            <a:extLst>
              <a:ext uri="{FF2B5EF4-FFF2-40B4-BE49-F238E27FC236}">
                <a16:creationId xmlns:a16="http://schemas.microsoft.com/office/drawing/2014/main" id="{37CACEA1-01E6-4FD2-8FEF-E6D81E5DBA1A}"/>
              </a:ext>
            </a:extLst>
          </p:cNvPr>
          <p:cNvSpPr/>
          <p:nvPr/>
        </p:nvSpPr>
        <p:spPr>
          <a:xfrm>
            <a:off x="7991535" y="1506355"/>
            <a:ext cx="285656" cy="369332"/>
          </a:xfrm>
          <a:prstGeom prst="rect">
            <a:avLst/>
          </a:prstGeom>
        </p:spPr>
        <p:txBody>
          <a:bodyPr wrap="none">
            <a:spAutoFit/>
          </a:bodyPr>
          <a:lstStyle/>
          <a:p>
            <a:pPr algn="ctr"/>
            <a:r>
              <a:rPr lang="en-US" dirty="0">
                <a:solidFill>
                  <a:srgbClr val="FF0000"/>
                </a:solidFill>
              </a:rPr>
              <a:t>F</a:t>
            </a:r>
          </a:p>
        </p:txBody>
      </p:sp>
      <p:sp>
        <p:nvSpPr>
          <p:cNvPr id="28" name="TextBox 27">
            <a:extLst>
              <a:ext uri="{FF2B5EF4-FFF2-40B4-BE49-F238E27FC236}">
                <a16:creationId xmlns:a16="http://schemas.microsoft.com/office/drawing/2014/main" id="{DA7C009C-1BF0-4A69-8A48-53D59E7F5283}"/>
              </a:ext>
            </a:extLst>
          </p:cNvPr>
          <p:cNvSpPr txBox="1"/>
          <p:nvPr/>
        </p:nvSpPr>
        <p:spPr>
          <a:xfrm>
            <a:off x="417779" y="2417574"/>
            <a:ext cx="4946337"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 </a:t>
            </a:r>
          </a:p>
        </p:txBody>
      </p:sp>
      <p:sp>
        <p:nvSpPr>
          <p:cNvPr id="29" name="TextBox 28">
            <a:extLst>
              <a:ext uri="{FF2B5EF4-FFF2-40B4-BE49-F238E27FC236}">
                <a16:creationId xmlns:a16="http://schemas.microsoft.com/office/drawing/2014/main" id="{0A8BF041-D9A4-4908-A2A5-2D8CB725E4D9}"/>
              </a:ext>
            </a:extLst>
          </p:cNvPr>
          <p:cNvSpPr txBox="1"/>
          <p:nvPr/>
        </p:nvSpPr>
        <p:spPr>
          <a:xfrm>
            <a:off x="417779" y="3016057"/>
            <a:ext cx="3973287" cy="1938992"/>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[2][0]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[1][0] = True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[2][1]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[1][1] = False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[2][2]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[1][2] = False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[2][3]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[1][2] = False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[2][4]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[1][3] = False</a:t>
            </a:r>
          </a:p>
          <a:p>
            <a:endParaRPr lang="en-US" sz="20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8A4FC1DA-4B94-48E9-9226-65988FE78891}"/>
              </a:ext>
            </a:extLst>
          </p:cNvPr>
          <p:cNvSpPr/>
          <p:nvPr/>
        </p:nvSpPr>
        <p:spPr>
          <a:xfrm>
            <a:off x="4056068" y="3491196"/>
            <a:ext cx="5006750" cy="400110"/>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&lt;=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 –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t>
            </a:r>
          </a:p>
        </p:txBody>
      </p:sp>
      <p:sp>
        <p:nvSpPr>
          <p:cNvPr id="31" name="TextBox 30">
            <a:extLst>
              <a:ext uri="{FF2B5EF4-FFF2-40B4-BE49-F238E27FC236}">
                <a16:creationId xmlns:a16="http://schemas.microsoft.com/office/drawing/2014/main" id="{17ADE375-0C5C-4EAA-BEE2-E5AB3B201BC6}"/>
              </a:ext>
            </a:extLst>
          </p:cNvPr>
          <p:cNvSpPr txBox="1"/>
          <p:nvPr/>
        </p:nvSpPr>
        <p:spPr>
          <a:xfrm>
            <a:off x="4056068" y="3915346"/>
            <a:ext cx="3192517" cy="101566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[2][5]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[1][0] = True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[2][6]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[1][1] = False</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1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randombar(horizontal)">
                                      <p:cBhvr>
                                        <p:cTn id="15" dur="500"/>
                                        <p:tgtEl>
                                          <p:spTgt spid="1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500"/>
                                        <p:tgtEl>
                                          <p:spTgt spid="2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randombar(horizontal)">
                                      <p:cBhvr>
                                        <p:cTn id="39" dur="500"/>
                                        <p:tgtEl>
                                          <p:spTgt spid="2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randombar(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4" grpId="0"/>
      <p:bldP spid="27" grpId="0"/>
      <p:bldP spid="28" grpId="0"/>
      <p:bldP spid="29" grpId="0"/>
      <p:bldP spid="30" grpId="0"/>
      <p:bldP spid="3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66</a:t>
            </a:fld>
            <a:endParaRPr/>
          </a:p>
        </p:txBody>
      </p:sp>
      <p:graphicFrame>
        <p:nvGraphicFramePr>
          <p:cNvPr id="3" name="Table 6">
            <a:extLst>
              <a:ext uri="{FF2B5EF4-FFF2-40B4-BE49-F238E27FC236}">
                <a16:creationId xmlns:a16="http://schemas.microsoft.com/office/drawing/2014/main" id="{45A87960-3D20-4CDD-92BF-E3567A5FE53B}"/>
              </a:ext>
            </a:extLst>
          </p:cNvPr>
          <p:cNvGraphicFramePr>
            <a:graphicFrameLocks noGrp="1"/>
          </p:cNvGraphicFramePr>
          <p:nvPr>
            <p:extLst>
              <p:ext uri="{D42A27DB-BD31-4B8C-83A1-F6EECF244321}">
                <p14:modId xmlns:p14="http://schemas.microsoft.com/office/powerpoint/2010/main" val="119304626"/>
              </p:ext>
            </p:extLst>
          </p:nvPr>
        </p:nvGraphicFramePr>
        <p:xfrm>
          <a:off x="508000" y="389255"/>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rgbClr val="FF0000"/>
                          </a:solidFill>
                        </a:rPr>
                        <a:t>T</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T</a:t>
                      </a:r>
                    </a:p>
                  </a:txBody>
                  <a:tcPr/>
                </a:tc>
                <a:tc>
                  <a:txBody>
                    <a:bodyPr/>
                    <a:lstStyle/>
                    <a:p>
                      <a:pPr algn="ctr"/>
                      <a:r>
                        <a:rPr lang="en-US" dirty="0">
                          <a:solidFill>
                            <a:srgbClr val="FF0000"/>
                          </a:solidFill>
                        </a:rPr>
                        <a:t>F</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4" name="TextBox 3">
            <a:extLst>
              <a:ext uri="{FF2B5EF4-FFF2-40B4-BE49-F238E27FC236}">
                <a16:creationId xmlns:a16="http://schemas.microsoft.com/office/drawing/2014/main" id="{FC46DFFA-64BB-4199-B667-9D13CA28AB16}"/>
              </a:ext>
            </a:extLst>
          </p:cNvPr>
          <p:cNvSpPr txBox="1"/>
          <p:nvPr/>
        </p:nvSpPr>
        <p:spPr>
          <a:xfrm>
            <a:off x="424167" y="2488085"/>
            <a:ext cx="4967641" cy="1538883"/>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Vẫn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thường</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&lt;=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 –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a:t>
            </a:r>
          </a:p>
          <a:p>
            <a:endParaRPr lang="en-US" sz="12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a:t>
            </a:r>
          </a:p>
          <a:p>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1D2B055-3618-4133-A9B2-281331372670}"/>
              </a:ext>
            </a:extLst>
          </p:cNvPr>
          <p:cNvSpPr txBox="1"/>
          <p:nvPr/>
        </p:nvSpPr>
        <p:spPr>
          <a:xfrm>
            <a:off x="5669816" y="2464028"/>
            <a:ext cx="3342790"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[3][0]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[2][0] = True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[3][1]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[2][1] = False</a:t>
            </a:r>
          </a:p>
        </p:txBody>
      </p:sp>
      <p:sp>
        <p:nvSpPr>
          <p:cNvPr id="6" name="Rectangle 5">
            <a:extLst>
              <a:ext uri="{FF2B5EF4-FFF2-40B4-BE49-F238E27FC236}">
                <a16:creationId xmlns:a16="http://schemas.microsoft.com/office/drawing/2014/main" id="{57FAE6B6-C7A9-47AD-8BF6-03267C2AE789}"/>
              </a:ext>
            </a:extLst>
          </p:cNvPr>
          <p:cNvSpPr/>
          <p:nvPr/>
        </p:nvSpPr>
        <p:spPr>
          <a:xfrm>
            <a:off x="5669816" y="3257526"/>
            <a:ext cx="3207659" cy="707886"/>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[3][2]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[2][0] = True</a:t>
            </a:r>
          </a:p>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[3][3]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[2][1] = False</a:t>
            </a:r>
          </a:p>
        </p:txBody>
      </p:sp>
    </p:spTree>
    <p:extLst>
      <p:ext uri="{BB962C8B-B14F-4D97-AF65-F5344CB8AC3E}">
        <p14:creationId xmlns:p14="http://schemas.microsoft.com/office/powerpoint/2010/main" val="10460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67</a:t>
            </a:fld>
            <a:endParaRPr/>
          </a:p>
        </p:txBody>
      </p:sp>
      <p:graphicFrame>
        <p:nvGraphicFramePr>
          <p:cNvPr id="2" name="Table 6">
            <a:extLst>
              <a:ext uri="{FF2B5EF4-FFF2-40B4-BE49-F238E27FC236}">
                <a16:creationId xmlns:a16="http://schemas.microsoft.com/office/drawing/2014/main" id="{C2485418-96A4-4936-B69D-69B98192B149}"/>
              </a:ext>
            </a:extLst>
          </p:cNvPr>
          <p:cNvGraphicFramePr>
            <a:graphicFrameLocks noGrp="1"/>
          </p:cNvGraphicFramePr>
          <p:nvPr>
            <p:extLst>
              <p:ext uri="{D42A27DB-BD31-4B8C-83A1-F6EECF244321}">
                <p14:modId xmlns:p14="http://schemas.microsoft.com/office/powerpoint/2010/main" val="2974414039"/>
              </p:ext>
            </p:extLst>
          </p:nvPr>
        </p:nvGraphicFramePr>
        <p:xfrm>
          <a:off x="508000" y="389257"/>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endParaRPr lang="en-US" dirty="0">
                        <a:solidFill>
                          <a:srgbClr val="FF0000"/>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5" name="Rectangle 4">
            <a:extLst>
              <a:ext uri="{FF2B5EF4-FFF2-40B4-BE49-F238E27FC236}">
                <a16:creationId xmlns:a16="http://schemas.microsoft.com/office/drawing/2014/main" id="{7BB0FC9E-D0F4-4FAB-9DF8-84B8523A95CC}"/>
              </a:ext>
            </a:extLst>
          </p:cNvPr>
          <p:cNvSpPr/>
          <p:nvPr/>
        </p:nvSpPr>
        <p:spPr>
          <a:xfrm>
            <a:off x="418138" y="2463941"/>
            <a:ext cx="5550487" cy="400110"/>
          </a:xfrm>
          <a:prstGeom prst="rect">
            <a:avLst/>
          </a:prstGeom>
        </p:spPr>
        <p:txBody>
          <a:bodyPr wrap="square">
            <a:spAutoFit/>
          </a:bodyPr>
          <a:lstStyle/>
          <a:p>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 –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a:t>
            </a:r>
          </a:p>
        </p:txBody>
      </p:sp>
      <p:sp>
        <p:nvSpPr>
          <p:cNvPr id="6" name="Rectangle 5">
            <a:extLst>
              <a:ext uri="{FF2B5EF4-FFF2-40B4-BE49-F238E27FC236}">
                <a16:creationId xmlns:a16="http://schemas.microsoft.com/office/drawing/2014/main" id="{384436EE-2615-46F4-8A10-5E5EF1A757CF}"/>
              </a:ext>
            </a:extLst>
          </p:cNvPr>
          <p:cNvSpPr/>
          <p:nvPr/>
        </p:nvSpPr>
        <p:spPr>
          <a:xfrm>
            <a:off x="418138" y="2970459"/>
            <a:ext cx="2975495" cy="400110"/>
          </a:xfrm>
          <a:prstGeom prst="rect">
            <a:avLst/>
          </a:prstGeom>
        </p:spPr>
        <p:txBody>
          <a:bodyPr wrap="none">
            <a:spAutoFit/>
          </a:bodyPr>
          <a:lstStyle/>
          <a:p>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[3][4]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[2][2] = False</a:t>
            </a:r>
          </a:p>
        </p:txBody>
      </p:sp>
      <p:sp>
        <p:nvSpPr>
          <p:cNvPr id="7" name="TextBox 6">
            <a:extLst>
              <a:ext uri="{FF2B5EF4-FFF2-40B4-BE49-F238E27FC236}">
                <a16:creationId xmlns:a16="http://schemas.microsoft.com/office/drawing/2014/main" id="{F0287789-63D4-4DA3-8965-E3FE00819A3D}"/>
              </a:ext>
            </a:extLst>
          </p:cNvPr>
          <p:cNvSpPr txBox="1"/>
          <p:nvPr/>
        </p:nvSpPr>
        <p:spPr>
          <a:xfrm>
            <a:off x="5779438" y="1777307"/>
            <a:ext cx="649951"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A94A8072-724A-455E-80A3-95F40AC5369B}"/>
              </a:ext>
            </a:extLst>
          </p:cNvPr>
          <p:cNvSpPr txBox="1"/>
          <p:nvPr/>
        </p:nvSpPr>
        <p:spPr>
          <a:xfrm>
            <a:off x="418138" y="3476978"/>
            <a:ext cx="483928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set = [0, 4, 5, 2], sum = 4 </a:t>
            </a:r>
            <a:r>
              <a:rPr lang="en-US" sz="2000" dirty="0" err="1">
                <a:latin typeface="Times New Roman" panose="02020603050405020304" pitchFamily="18" charset="0"/>
                <a:cs typeface="Times New Roman" panose="02020603050405020304" pitchFamily="18" charset="0"/>
              </a:rPr>
              <a:t>thoả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endParaRPr lang="en-US" sz="20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2C326100-9654-4090-AB29-BFC5B33C5705}"/>
              </a:ext>
            </a:extLst>
          </p:cNvPr>
          <p:cNvSpPr/>
          <p:nvPr/>
        </p:nvSpPr>
        <p:spPr>
          <a:xfrm rot="480887">
            <a:off x="5445682" y="3250157"/>
            <a:ext cx="2933689" cy="884984"/>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CÓ GÌ SAI </a:t>
            </a:r>
            <a:r>
              <a:rPr lang="en-US" sz="2000" b="1" dirty="0" err="1">
                <a:latin typeface="Times New Roman" panose="02020603050405020304" pitchFamily="18" charset="0"/>
                <a:cs typeface="Times New Roman" panose="02020603050405020304" pitchFamily="18" charset="0"/>
              </a:rPr>
              <a:t>SAI</a:t>
            </a:r>
            <a:r>
              <a:rPr lang="en-US" sz="2000" b="1" dirty="0">
                <a:latin typeface="Times New Roman" panose="02020603050405020304" pitchFamily="18" charset="0"/>
                <a:cs typeface="Times New Roman" panose="02020603050405020304" pitchFamily="18" charset="0"/>
              </a:rPr>
              <a:t>?</a:t>
            </a:r>
          </a:p>
        </p:txBody>
      </p:sp>
      <p:sp>
        <p:nvSpPr>
          <p:cNvPr id="10" name="Google Shape;4625;p39">
            <a:extLst>
              <a:ext uri="{FF2B5EF4-FFF2-40B4-BE49-F238E27FC236}">
                <a16:creationId xmlns:a16="http://schemas.microsoft.com/office/drawing/2014/main" id="{D4D63177-8BA5-4CF8-A46B-994EEA3DA949}"/>
              </a:ext>
            </a:extLst>
          </p:cNvPr>
          <p:cNvSpPr/>
          <p:nvPr/>
        </p:nvSpPr>
        <p:spPr>
          <a:xfrm rot="1535527">
            <a:off x="7983144" y="3136094"/>
            <a:ext cx="444331" cy="387687"/>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23750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68</a:t>
            </a:fld>
            <a:endParaRPr/>
          </a:p>
        </p:txBody>
      </p:sp>
      <p:graphicFrame>
        <p:nvGraphicFramePr>
          <p:cNvPr id="2" name="Table 6">
            <a:extLst>
              <a:ext uri="{FF2B5EF4-FFF2-40B4-BE49-F238E27FC236}">
                <a16:creationId xmlns:a16="http://schemas.microsoft.com/office/drawing/2014/main" id="{17C8F416-ACAD-4BFB-BD30-50AF3B266822}"/>
              </a:ext>
            </a:extLst>
          </p:cNvPr>
          <p:cNvGraphicFramePr>
            <a:graphicFrameLocks noGrp="1"/>
          </p:cNvGraphicFramePr>
          <p:nvPr>
            <p:extLst>
              <p:ext uri="{D42A27DB-BD31-4B8C-83A1-F6EECF244321}">
                <p14:modId xmlns:p14="http://schemas.microsoft.com/office/powerpoint/2010/main" val="958489800"/>
              </p:ext>
            </p:extLst>
          </p:nvPr>
        </p:nvGraphicFramePr>
        <p:xfrm>
          <a:off x="508000" y="394688"/>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endParaRPr lang="en-US" dirty="0">
                        <a:solidFill>
                          <a:srgbClr val="FF0000"/>
                        </a:solidFill>
                        <a:latin typeface="Times New Roman" panose="02020603050405020304" pitchFamily="18" charset="0"/>
                        <a:cs typeface="Times New Roman" panose="02020603050405020304" pitchFamily="18"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62676825"/>
                  </a:ext>
                </a:extLst>
              </a:tr>
            </a:tbl>
          </a:graphicData>
        </a:graphic>
      </p:graphicFrame>
      <p:sp>
        <p:nvSpPr>
          <p:cNvPr id="5" name="TextBox 4">
            <a:extLst>
              <a:ext uri="{FF2B5EF4-FFF2-40B4-BE49-F238E27FC236}">
                <a16:creationId xmlns:a16="http://schemas.microsoft.com/office/drawing/2014/main" id="{91D9E2C8-E6F9-4F54-A91E-B78D177BD797}"/>
              </a:ext>
            </a:extLst>
          </p:cNvPr>
          <p:cNvSpPr txBox="1"/>
          <p:nvPr/>
        </p:nvSpPr>
        <p:spPr>
          <a:xfrm>
            <a:off x="5776916" y="1782738"/>
            <a:ext cx="649951"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5FBD8DC9-DFD5-4B43-9C9B-C1EEE2830FAC}"/>
              </a:ext>
            </a:extLst>
          </p:cNvPr>
          <p:cNvSpPr txBox="1"/>
          <p:nvPr/>
        </p:nvSpPr>
        <p:spPr>
          <a:xfrm>
            <a:off x="5776914" y="1782738"/>
            <a:ext cx="649951"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a:t>
            </a:r>
          </a:p>
        </p:txBody>
      </p:sp>
      <p:sp>
        <p:nvSpPr>
          <p:cNvPr id="7" name="TextBox 6">
            <a:extLst>
              <a:ext uri="{FF2B5EF4-FFF2-40B4-BE49-F238E27FC236}">
                <a16:creationId xmlns:a16="http://schemas.microsoft.com/office/drawing/2014/main" id="{D9F9C215-66C8-4D8F-A16C-92D765860809}"/>
              </a:ext>
            </a:extLst>
          </p:cNvPr>
          <p:cNvSpPr txBox="1"/>
          <p:nvPr/>
        </p:nvSpPr>
        <p:spPr>
          <a:xfrm>
            <a:off x="5776914" y="1385580"/>
            <a:ext cx="649951" cy="400110"/>
          </a:xfrm>
          <a:prstGeom prst="rect">
            <a:avLst/>
          </a:prstGeom>
          <a:noFill/>
        </p:spPr>
        <p:txBody>
          <a:bodyPr wrap="square" rtlCol="0">
            <a:spAutoFit/>
          </a:bodyPr>
          <a:lstStyle/>
          <a:p>
            <a:pPr algn="ctr"/>
            <a:r>
              <a:rPr lang="en-US" sz="2000" dirty="0">
                <a:solidFill>
                  <a:srgbClr val="FF0000"/>
                </a:solidFill>
                <a:latin typeface="Times New Roman" panose="02020603050405020304" pitchFamily="18" charset="0"/>
                <a:cs typeface="Times New Roman" panose="02020603050405020304" pitchFamily="18" charset="0"/>
              </a:rPr>
              <a:t>T</a:t>
            </a:r>
          </a:p>
        </p:txBody>
      </p:sp>
      <p:sp>
        <p:nvSpPr>
          <p:cNvPr id="8" name="TextBox 7">
            <a:extLst>
              <a:ext uri="{FF2B5EF4-FFF2-40B4-BE49-F238E27FC236}">
                <a16:creationId xmlns:a16="http://schemas.microsoft.com/office/drawing/2014/main" id="{B0BEEA51-CC5D-407F-890E-DDC1B9A258D9}"/>
              </a:ext>
            </a:extLst>
          </p:cNvPr>
          <p:cNvSpPr txBox="1"/>
          <p:nvPr/>
        </p:nvSpPr>
        <p:spPr>
          <a:xfrm>
            <a:off x="433174" y="2395531"/>
            <a:ext cx="7018239"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Ta </a:t>
            </a:r>
            <a:r>
              <a:rPr lang="en-US" sz="2000" dirty="0" err="1">
                <a:latin typeface="Times New Roman" panose="02020603050405020304" pitchFamily="18" charset="0"/>
                <a:cs typeface="Times New Roman" panose="02020603050405020304" pitchFamily="18" charset="0"/>
              </a:rPr>
              <a:t>thấy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set[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&gt;= j</a:t>
            </a:r>
          </a:p>
          <a:p>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xét</a:t>
            </a:r>
            <a:r>
              <a:rPr lang="en-US" sz="2000" dirty="0">
                <a:latin typeface="Times New Roman" panose="02020603050405020304" pitchFamily="18" charset="0"/>
                <a:cs typeface="Times New Roman" panose="02020603050405020304" pitchFamily="18" charset="0"/>
              </a:rPr>
              <a:t> set[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mãn</a:t>
            </a:r>
            <a:r>
              <a:rPr lang="en-US" sz="20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4E4032F-24E1-4875-A361-C234596F9401}"/>
              </a:ext>
            </a:extLst>
          </p:cNvPr>
          <p:cNvSpPr txBox="1"/>
          <p:nvPr/>
        </p:nvSpPr>
        <p:spPr>
          <a:xfrm>
            <a:off x="433174" y="3570898"/>
            <a:ext cx="721360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set[0, 4, 5] </a:t>
            </a:r>
            <a:r>
              <a:rPr lang="en-US" sz="2000" dirty="0" err="1">
                <a:latin typeface="Times New Roman" panose="02020603050405020304" pitchFamily="18" charset="0"/>
                <a:cs typeface="Times New Roman" panose="02020603050405020304" pitchFamily="18" charset="0"/>
              </a:rPr>
              <a:t>tại</a:t>
            </a:r>
            <a:r>
              <a:rPr lang="en-US" sz="2000" dirty="0">
                <a:latin typeface="Times New Roman" panose="02020603050405020304" pitchFamily="18" charset="0"/>
                <a:cs typeface="Times New Roman" panose="02020603050405020304" pitchFamily="18" charset="0"/>
              </a:rPr>
              <a:t> sum = 4 </a:t>
            </a:r>
            <a:r>
              <a:rPr lang="en-US" sz="2000" dirty="0" err="1">
                <a:latin typeface="Times New Roman" panose="02020603050405020304" pitchFamily="18" charset="0"/>
                <a:cs typeface="Times New Roman" panose="02020603050405020304" pitchFamily="18" charset="0"/>
              </a:rPr>
              <a:t>đã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ưu</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][j] = </a:t>
            </a:r>
            <a:r>
              <a:rPr lang="en-US" sz="2000" dirty="0" err="1">
                <a:latin typeface="Times New Roman" panose="02020603050405020304" pitchFamily="18" charset="0"/>
                <a:cs typeface="Times New Roman" panose="02020603050405020304" pitchFamily="18" charset="0"/>
              </a:rPr>
              <a:t>dp</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 1][j] </a:t>
            </a:r>
          </a:p>
        </p:txBody>
      </p:sp>
      <p:sp>
        <p:nvSpPr>
          <p:cNvPr id="10" name="Rectangle 9">
            <a:extLst>
              <a:ext uri="{FF2B5EF4-FFF2-40B4-BE49-F238E27FC236}">
                <a16:creationId xmlns:a16="http://schemas.microsoft.com/office/drawing/2014/main" id="{4353D002-AEFC-46DA-8195-1F7594345936}"/>
              </a:ext>
            </a:extLst>
          </p:cNvPr>
          <p:cNvSpPr/>
          <p:nvPr/>
        </p:nvSpPr>
        <p:spPr>
          <a:xfrm>
            <a:off x="864367" y="4453134"/>
            <a:ext cx="6155852"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&gt;= j: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][j] =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 – set[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OR </a:t>
            </a:r>
            <a:r>
              <a:rPr lang="en-US" sz="2000" b="1" dirty="0" err="1">
                <a:latin typeface="Times New Roman" panose="02020603050405020304" pitchFamily="18" charset="0"/>
                <a:cs typeface="Times New Roman" panose="02020603050405020304" pitchFamily="18" charset="0"/>
              </a:rPr>
              <a:t>dp</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 1][j]]</a:t>
            </a:r>
            <a:endParaRPr lang="en-US" sz="2000" dirty="0"/>
          </a:p>
        </p:txBody>
      </p:sp>
    </p:spTree>
    <p:extLst>
      <p:ext uri="{BB962C8B-B14F-4D97-AF65-F5344CB8AC3E}">
        <p14:creationId xmlns:p14="http://schemas.microsoft.com/office/powerpoint/2010/main" val="394392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69</a:t>
            </a:fld>
            <a:endParaRPr/>
          </a:p>
        </p:txBody>
      </p:sp>
      <p:graphicFrame>
        <p:nvGraphicFramePr>
          <p:cNvPr id="3" name="Table 6">
            <a:extLst>
              <a:ext uri="{FF2B5EF4-FFF2-40B4-BE49-F238E27FC236}">
                <a16:creationId xmlns:a16="http://schemas.microsoft.com/office/drawing/2014/main" id="{C5F7AE97-41FF-4CEE-AE53-55FD1A3ABC19}"/>
              </a:ext>
            </a:extLst>
          </p:cNvPr>
          <p:cNvGraphicFramePr>
            <a:graphicFrameLocks noGrp="1"/>
          </p:cNvGraphicFramePr>
          <p:nvPr>
            <p:extLst>
              <p:ext uri="{D42A27DB-BD31-4B8C-83A1-F6EECF244321}">
                <p14:modId xmlns:p14="http://schemas.microsoft.com/office/powerpoint/2010/main" val="3144176301"/>
              </p:ext>
            </p:extLst>
          </p:nvPr>
        </p:nvGraphicFramePr>
        <p:xfrm>
          <a:off x="508000" y="397138"/>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rgbClr val="FF0000"/>
                          </a:solidFill>
                        </a:rPr>
                        <a:t>T</a:t>
                      </a:r>
                    </a:p>
                  </a:txBody>
                  <a:tcPr/>
                </a:tc>
                <a:tc>
                  <a:txBody>
                    <a:bodyPr/>
                    <a:lstStyle/>
                    <a:p>
                      <a:pPr algn="ctr"/>
                      <a:r>
                        <a:rPr lang="en-US" dirty="0">
                          <a:solidFill>
                            <a:srgbClr val="FF0000"/>
                          </a:solidFill>
                        </a:rPr>
                        <a:t>T</a:t>
                      </a:r>
                    </a:p>
                  </a:txBody>
                  <a:tcPr/>
                </a:tc>
                <a:extLst>
                  <a:ext uri="{0D108BD9-81ED-4DB2-BD59-A6C34878D82A}">
                    <a16:rowId xmlns:a16="http://schemas.microsoft.com/office/drawing/2014/main" val="1962676825"/>
                  </a:ext>
                </a:extLst>
              </a:tr>
            </a:tbl>
          </a:graphicData>
        </a:graphic>
      </p:graphicFrame>
      <p:cxnSp>
        <p:nvCxnSpPr>
          <p:cNvPr id="4" name="Straight Arrow Connector 3">
            <a:extLst>
              <a:ext uri="{FF2B5EF4-FFF2-40B4-BE49-F238E27FC236}">
                <a16:creationId xmlns:a16="http://schemas.microsoft.com/office/drawing/2014/main" id="{8C49B672-9F17-4B39-A898-BF5CD5807BF9}"/>
              </a:ext>
            </a:extLst>
          </p:cNvPr>
          <p:cNvCxnSpPr>
            <a:cxnSpLocks/>
          </p:cNvCxnSpPr>
          <p:nvPr/>
        </p:nvCxnSpPr>
        <p:spPr>
          <a:xfrm flipH="1">
            <a:off x="6140670" y="2185298"/>
            <a:ext cx="1797268" cy="10940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Cloud 4">
            <a:extLst>
              <a:ext uri="{FF2B5EF4-FFF2-40B4-BE49-F238E27FC236}">
                <a16:creationId xmlns:a16="http://schemas.microsoft.com/office/drawing/2014/main" id="{51F66E48-2686-450A-826A-77780C1ED1CC}"/>
              </a:ext>
            </a:extLst>
          </p:cNvPr>
          <p:cNvSpPr/>
          <p:nvPr/>
        </p:nvSpPr>
        <p:spPr>
          <a:xfrm>
            <a:off x="2367017" y="3224227"/>
            <a:ext cx="4195379" cy="1467045"/>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solidFill>
                  <a:srgbClr val="FF0000"/>
                </a:solidFill>
                <a:latin typeface="Times New Roman" panose="02020603050405020304" pitchFamily="18" charset="0"/>
                <a:cs typeface="Times New Roman" panose="02020603050405020304" pitchFamily="18" charset="0"/>
              </a:rPr>
              <a:t>KẾT QUẢ</a:t>
            </a:r>
          </a:p>
        </p:txBody>
      </p:sp>
    </p:spTree>
    <p:extLst>
      <p:ext uri="{BB962C8B-B14F-4D97-AF65-F5344CB8AC3E}">
        <p14:creationId xmlns:p14="http://schemas.microsoft.com/office/powerpoint/2010/main" val="30594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con&#10;&#10;Description automatically generated">
            <a:extLst>
              <a:ext uri="{FF2B5EF4-FFF2-40B4-BE49-F238E27FC236}">
                <a16:creationId xmlns:a16="http://schemas.microsoft.com/office/drawing/2014/main" id="{3F491193-031D-ED45-BABF-BB44312673C5}"/>
              </a:ext>
            </a:extLst>
          </p:cNvPr>
          <p:cNvPicPr>
            <a:picLocks noChangeAspect="1"/>
          </p:cNvPicPr>
          <p:nvPr/>
        </p:nvPicPr>
        <p:blipFill rotWithShape="1">
          <a:blip r:embed="rId2"/>
          <a:srcRect b="11570"/>
          <a:stretch/>
        </p:blipFill>
        <p:spPr>
          <a:xfrm>
            <a:off x="482600" y="840261"/>
            <a:ext cx="3968750" cy="3223470"/>
          </a:xfrm>
          <a:prstGeom prst="rect">
            <a:avLst/>
          </a:prstGeom>
        </p:spPr>
      </p:pic>
      <p:pic>
        <p:nvPicPr>
          <p:cNvPr id="5" name="Picture 4" descr="Diagram&#10;&#10;Description automatically generated">
            <a:extLst>
              <a:ext uri="{FF2B5EF4-FFF2-40B4-BE49-F238E27FC236}">
                <a16:creationId xmlns:a16="http://schemas.microsoft.com/office/drawing/2014/main" id="{70A63B9C-0C88-DF4A-96C7-FF6FB5F6366B}"/>
              </a:ext>
            </a:extLst>
          </p:cNvPr>
          <p:cNvPicPr>
            <a:picLocks noChangeAspect="1"/>
          </p:cNvPicPr>
          <p:nvPr/>
        </p:nvPicPr>
        <p:blipFill>
          <a:blip r:embed="rId3"/>
          <a:stretch>
            <a:fillRect/>
          </a:stretch>
        </p:blipFill>
        <p:spPr>
          <a:xfrm>
            <a:off x="4692649" y="840262"/>
            <a:ext cx="3968750" cy="3096230"/>
          </a:xfrm>
          <a:prstGeom prst="rect">
            <a:avLst/>
          </a:prstGeom>
        </p:spPr>
      </p:pic>
    </p:spTree>
    <p:extLst>
      <p:ext uri="{BB962C8B-B14F-4D97-AF65-F5344CB8AC3E}">
        <p14:creationId xmlns:p14="http://schemas.microsoft.com/office/powerpoint/2010/main" val="154894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70</a:t>
            </a:fld>
            <a:endParaRPr/>
          </a:p>
        </p:txBody>
      </p:sp>
      <p:graphicFrame>
        <p:nvGraphicFramePr>
          <p:cNvPr id="3" name="Table 6">
            <a:extLst>
              <a:ext uri="{FF2B5EF4-FFF2-40B4-BE49-F238E27FC236}">
                <a16:creationId xmlns:a16="http://schemas.microsoft.com/office/drawing/2014/main" id="{4A20A1AA-AB23-4BE6-B686-6AE9A30E33D5}"/>
              </a:ext>
            </a:extLst>
          </p:cNvPr>
          <p:cNvGraphicFramePr>
            <a:graphicFrameLocks noGrp="1"/>
          </p:cNvGraphicFramePr>
          <p:nvPr>
            <p:extLst>
              <p:ext uri="{D42A27DB-BD31-4B8C-83A1-F6EECF244321}">
                <p14:modId xmlns:p14="http://schemas.microsoft.com/office/powerpoint/2010/main" val="2839944024"/>
              </p:ext>
            </p:extLst>
          </p:nvPr>
        </p:nvGraphicFramePr>
        <p:xfrm>
          <a:off x="512415" y="391706"/>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rgbClr val="FF0000"/>
                          </a:solidFill>
                        </a:rPr>
                        <a:t>T</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rgbClr val="FF0000"/>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rgbClr val="FF0000"/>
                          </a:solidFill>
                        </a:rPr>
                        <a:t>T</a:t>
                      </a:r>
                    </a:p>
                  </a:txBody>
                  <a:tcPr/>
                </a:tc>
                <a:tc>
                  <a:txBody>
                    <a:bodyPr/>
                    <a:lstStyle/>
                    <a:p>
                      <a:pPr algn="ctr"/>
                      <a:r>
                        <a:rPr lang="en-US" dirty="0">
                          <a:solidFill>
                            <a:schemeClr val="tx1"/>
                          </a:solidFill>
                        </a:rPr>
                        <a:t>F</a:t>
                      </a:r>
                    </a:p>
                  </a:txBody>
                  <a:tcPr/>
                </a:tc>
                <a:tc>
                  <a:txBody>
                    <a:bodyPr/>
                    <a:lstStyle/>
                    <a:p>
                      <a:pPr algn="ctr"/>
                      <a:r>
                        <a:rPr lang="en-US" dirty="0">
                          <a:solidFill>
                            <a:srgbClr val="FF0000"/>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rgbClr val="FF0000"/>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rgbClr val="FF0000"/>
                          </a:solidFill>
                        </a:rPr>
                        <a:t>F</a:t>
                      </a:r>
                    </a:p>
                  </a:txBody>
                  <a:tcPr/>
                </a:tc>
                <a:tc>
                  <a:txBody>
                    <a:bodyPr/>
                    <a:lstStyle/>
                    <a:p>
                      <a:pPr algn="ctr"/>
                      <a:r>
                        <a:rPr lang="en-US" dirty="0">
                          <a:solidFill>
                            <a:srgbClr val="FF0000"/>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extLst>
                  <a:ext uri="{0D108BD9-81ED-4DB2-BD59-A6C34878D82A}">
                    <a16:rowId xmlns:a16="http://schemas.microsoft.com/office/drawing/2014/main" val="1962676825"/>
                  </a:ext>
                </a:extLst>
              </a:tr>
            </a:tbl>
          </a:graphicData>
        </a:graphic>
      </p:graphicFrame>
      <p:sp>
        <p:nvSpPr>
          <p:cNvPr id="4" name="Plaque 3">
            <a:extLst>
              <a:ext uri="{FF2B5EF4-FFF2-40B4-BE49-F238E27FC236}">
                <a16:creationId xmlns:a16="http://schemas.microsoft.com/office/drawing/2014/main" id="{7756B87F-0B81-4BD3-A560-15CA5A8FC0EA}"/>
              </a:ext>
            </a:extLst>
          </p:cNvPr>
          <p:cNvSpPr/>
          <p:nvPr/>
        </p:nvSpPr>
        <p:spPr>
          <a:xfrm>
            <a:off x="508000" y="2322345"/>
            <a:ext cx="792976" cy="770260"/>
          </a:xfrm>
          <a:prstGeom prst="plaque">
            <a:avLst/>
          </a:prstGeom>
          <a:ln>
            <a:solidFill>
              <a:schemeClr val="tx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luận</a:t>
            </a:r>
            <a:endParaRPr lang="en-US" sz="1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752249D-BDBA-43E4-8363-390C9A06B8A5}"/>
              </a:ext>
            </a:extLst>
          </p:cNvPr>
          <p:cNvSpPr txBox="1"/>
          <p:nvPr/>
        </p:nvSpPr>
        <p:spPr>
          <a:xfrm>
            <a:off x="387079" y="3157598"/>
            <a:ext cx="3560129" cy="646331"/>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Nếu</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&gt; j: </a:t>
            </a:r>
            <a:r>
              <a:rPr lang="en-US" sz="1800" b="1" dirty="0" err="1">
                <a:latin typeface="Times New Roman" panose="02020603050405020304" pitchFamily="18" charset="0"/>
                <a:cs typeface="Times New Roman" panose="02020603050405020304" pitchFamily="18" charset="0"/>
              </a:rPr>
              <a:t>dp</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][j] = </a:t>
            </a:r>
            <a:r>
              <a:rPr lang="en-US" sz="1800" b="1" dirty="0" err="1">
                <a:latin typeface="Times New Roman" panose="02020603050405020304" pitchFamily="18" charset="0"/>
                <a:cs typeface="Times New Roman" panose="02020603050405020304" pitchFamily="18" charset="0"/>
              </a:rPr>
              <a:t>dp</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 1][j]</a:t>
            </a:r>
          </a:p>
          <a:p>
            <a:r>
              <a:rPr lang="en-US" sz="1800" dirty="0">
                <a:latin typeface="Times New Roman" panose="02020603050405020304" pitchFamily="18" charset="0"/>
                <a:cs typeface="Times New Roman" panose="02020603050405020304" pitchFamily="18" charset="0"/>
              </a:rPr>
              <a:t> </a:t>
            </a:r>
          </a:p>
        </p:txBody>
      </p:sp>
      <p:sp>
        <p:nvSpPr>
          <p:cNvPr id="12" name="TextBox 11">
            <a:extLst>
              <a:ext uri="{FF2B5EF4-FFF2-40B4-BE49-F238E27FC236}">
                <a16:creationId xmlns:a16="http://schemas.microsoft.com/office/drawing/2014/main" id="{6FE52BD4-3C5D-44A9-B7D5-8D89806C5837}"/>
              </a:ext>
            </a:extLst>
          </p:cNvPr>
          <p:cNvSpPr txBox="1"/>
          <p:nvPr/>
        </p:nvSpPr>
        <p:spPr>
          <a:xfrm>
            <a:off x="1385464" y="2512480"/>
            <a:ext cx="1563360" cy="369332"/>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thức</a:t>
            </a:r>
            <a:r>
              <a:rPr lang="en-US" sz="1800" dirty="0">
                <a:latin typeface="Times New Roman" panose="02020603050405020304" pitchFamily="18" charset="0"/>
                <a:cs typeface="Times New Roman" panose="02020603050405020304" pitchFamily="18" charset="0"/>
              </a:rPr>
              <a:t>:</a:t>
            </a:r>
          </a:p>
        </p:txBody>
      </p:sp>
      <p:cxnSp>
        <p:nvCxnSpPr>
          <p:cNvPr id="13" name="Straight Arrow Connector 12">
            <a:extLst>
              <a:ext uri="{FF2B5EF4-FFF2-40B4-BE49-F238E27FC236}">
                <a16:creationId xmlns:a16="http://schemas.microsoft.com/office/drawing/2014/main" id="{D0258F39-8C3D-444C-813E-7236AB825109}"/>
              </a:ext>
            </a:extLst>
          </p:cNvPr>
          <p:cNvCxnSpPr>
            <a:cxnSpLocks/>
          </p:cNvCxnSpPr>
          <p:nvPr/>
        </p:nvCxnSpPr>
        <p:spPr>
          <a:xfrm flipH="1">
            <a:off x="3278459" y="1790050"/>
            <a:ext cx="696279" cy="10917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05C418B-185F-4251-BEB6-2029E36AE856}"/>
              </a:ext>
            </a:extLst>
          </p:cNvPr>
          <p:cNvCxnSpPr>
            <a:cxnSpLocks/>
          </p:cNvCxnSpPr>
          <p:nvPr/>
        </p:nvCxnSpPr>
        <p:spPr>
          <a:xfrm>
            <a:off x="5085108" y="2140415"/>
            <a:ext cx="252609" cy="8155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E29D6B-A645-4484-8EEA-739449F6143E}"/>
              </a:ext>
            </a:extLst>
          </p:cNvPr>
          <p:cNvCxnSpPr>
            <a:cxnSpLocks/>
          </p:cNvCxnSpPr>
          <p:nvPr/>
        </p:nvCxnSpPr>
        <p:spPr>
          <a:xfrm>
            <a:off x="6128011" y="2118608"/>
            <a:ext cx="354716" cy="837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D7A472D3-A6FE-423E-900A-2786A6E9328C}"/>
              </a:ext>
            </a:extLst>
          </p:cNvPr>
          <p:cNvSpPr txBox="1"/>
          <p:nvPr/>
        </p:nvSpPr>
        <p:spPr>
          <a:xfrm>
            <a:off x="4753354" y="3157597"/>
            <a:ext cx="4497657" cy="646331"/>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Nếu</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set[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&lt;= j:</a:t>
            </a:r>
          </a:p>
          <a:p>
            <a:r>
              <a:rPr lang="en-US" sz="1800" b="1" dirty="0" err="1">
                <a:latin typeface="Times New Roman" panose="02020603050405020304" pitchFamily="18" charset="0"/>
                <a:cs typeface="Times New Roman" panose="02020603050405020304" pitchFamily="18" charset="0"/>
              </a:rPr>
              <a:t>dp</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][j] = </a:t>
            </a:r>
            <a:r>
              <a:rPr lang="en-US" sz="1800" b="1" dirty="0" err="1">
                <a:latin typeface="Times New Roman" panose="02020603050405020304" pitchFamily="18" charset="0"/>
                <a:cs typeface="Times New Roman" panose="02020603050405020304" pitchFamily="18" charset="0"/>
              </a:rPr>
              <a:t>dp</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 1][j] OR </a:t>
            </a:r>
            <a:r>
              <a:rPr lang="en-US" sz="1800" b="1" dirty="0" err="1">
                <a:latin typeface="Times New Roman" panose="02020603050405020304" pitchFamily="18" charset="0"/>
                <a:cs typeface="Times New Roman" panose="02020603050405020304" pitchFamily="18" charset="0"/>
              </a:rPr>
              <a:t>dp</a:t>
            </a:r>
            <a:r>
              <a:rPr lang="en-US" sz="1800" b="1" dirty="0">
                <a:latin typeface="Times New Roman" panose="02020603050405020304" pitchFamily="18" charset="0"/>
                <a:cs typeface="Times New Roman" panose="02020603050405020304" pitchFamily="18" charset="0"/>
              </a:rPr>
              <a: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 – 1][j – set[</a:t>
            </a:r>
            <a:r>
              <a:rPr lang="en-US" sz="1800" b="1" dirty="0" err="1">
                <a:latin typeface="Times New Roman" panose="02020603050405020304" pitchFamily="18" charset="0"/>
                <a:cs typeface="Times New Roman" panose="02020603050405020304" pitchFamily="18" charset="0"/>
              </a:rPr>
              <a:t>i</a:t>
            </a:r>
            <a:r>
              <a:rPr lang="en-US" sz="1800" b="1" dirty="0">
                <a:latin typeface="Times New Roman" panose="02020603050405020304" pitchFamily="18" charset="0"/>
                <a:cs typeface="Times New Roman" panose="02020603050405020304" pitchFamily="18" charset="0"/>
              </a:rPr>
              <a:t>]]</a:t>
            </a:r>
          </a:p>
        </p:txBody>
      </p:sp>
      <p:sp>
        <p:nvSpPr>
          <p:cNvPr id="25" name="Rectangle 24">
            <a:extLst>
              <a:ext uri="{FF2B5EF4-FFF2-40B4-BE49-F238E27FC236}">
                <a16:creationId xmlns:a16="http://schemas.microsoft.com/office/drawing/2014/main" id="{84B966B0-30B3-4DD7-BCE9-9F4DCEC0F65A}"/>
              </a:ext>
            </a:extLst>
          </p:cNvPr>
          <p:cNvSpPr/>
          <p:nvPr/>
        </p:nvSpPr>
        <p:spPr>
          <a:xfrm>
            <a:off x="6372362" y="4352027"/>
            <a:ext cx="2569934" cy="646331"/>
          </a:xfrm>
          <a:prstGeom prst="rect">
            <a:avLst/>
          </a:prstGeom>
          <a:noFill/>
        </p:spPr>
        <p:txBody>
          <a:bodyPr wrap="none" lIns="91440" tIns="45720" rIns="91440" bIns="45720">
            <a:spAutoFit/>
          </a:bodyPr>
          <a:lstStyle/>
          <a:p>
            <a:pPr algn="ctr"/>
            <a:r>
              <a:rPr lang="en-US" sz="3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Bottum</a:t>
            </a: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-Up</a:t>
            </a:r>
          </a:p>
        </p:txBody>
      </p:sp>
      <p:sp>
        <p:nvSpPr>
          <p:cNvPr id="26" name="TextBox 25">
            <a:extLst>
              <a:ext uri="{FF2B5EF4-FFF2-40B4-BE49-F238E27FC236}">
                <a16:creationId xmlns:a16="http://schemas.microsoft.com/office/drawing/2014/main" id="{1C8D8A32-1CBE-4365-9134-55E9DF589633}"/>
              </a:ext>
            </a:extLst>
          </p:cNvPr>
          <p:cNvSpPr txBox="1"/>
          <p:nvPr/>
        </p:nvSpPr>
        <p:spPr>
          <a:xfrm>
            <a:off x="380757" y="3599734"/>
            <a:ext cx="3234266" cy="1231106"/>
          </a:xfrm>
          <a:prstGeom prst="rect">
            <a:avLst/>
          </a:prstGeom>
          <a:noFill/>
        </p:spPr>
        <p:txBody>
          <a:bodyPr wrap="square" rtlCol="0">
            <a:spAutoFit/>
          </a:bodyPr>
          <a:lstStyle/>
          <a:p>
            <a:r>
              <a:rPr lang="en-US" sz="1800" dirty="0" err="1">
                <a:latin typeface="Times New Roman" panose="02020603050405020304" pitchFamily="18" charset="0"/>
                <a:cs typeface="Times New Roman" panose="02020603050405020304" pitchFamily="18" charset="0"/>
              </a:rPr>
              <a:t>Giá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khởi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tạo</a:t>
            </a:r>
            <a:r>
              <a:rPr lang="en-US" sz="1800"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dp</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][0] for </a:t>
            </a:r>
            <a:r>
              <a:rPr lang="en-US" sz="18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in [</a:t>
            </a:r>
            <a:r>
              <a:rPr lang="en-US" sz="1800" dirty="0">
                <a:solidFill>
                  <a:srgbClr val="FF0000"/>
                </a:solidFill>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len</a:t>
            </a:r>
            <a:r>
              <a:rPr lang="en-US" sz="1800" dirty="0">
                <a:latin typeface="Times New Roman" panose="02020603050405020304" pitchFamily="18" charset="0"/>
                <a:cs typeface="Times New Roman" panose="02020603050405020304" pitchFamily="18" charset="0"/>
              </a:rPr>
              <a:t>(set)]</a:t>
            </a:r>
          </a:p>
          <a:p>
            <a:endParaRPr lang="en-US" sz="10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dp</a:t>
            </a:r>
            <a:r>
              <a:rPr lang="en-US" sz="1800" dirty="0">
                <a:latin typeface="Times New Roman" panose="02020603050405020304" pitchFamily="18" charset="0"/>
                <a:cs typeface="Times New Roman" panose="02020603050405020304" pitchFamily="18" charset="0"/>
              </a:rPr>
              <a:t>[0][j] for j in [</a:t>
            </a:r>
            <a:r>
              <a:rPr lang="en-US" sz="1800" dirty="0">
                <a:solidFill>
                  <a:srgbClr val="FF0000"/>
                </a:solidFill>
                <a:latin typeface="Times New Roman" panose="02020603050405020304" pitchFamily="18" charset="0"/>
                <a:cs typeface="Times New Roman" panose="02020603050405020304" pitchFamily="18" charset="0"/>
              </a:rPr>
              <a:t>1</a:t>
            </a:r>
            <a:r>
              <a:rPr lang="en-US" sz="1800" dirty="0">
                <a:latin typeface="Times New Roman" panose="02020603050405020304" pitchFamily="18" charset="0"/>
                <a:cs typeface="Times New Roman" panose="02020603050405020304" pitchFamily="18" charset="0"/>
              </a:rPr>
              <a:t>, sum]</a:t>
            </a:r>
          </a:p>
        </p:txBody>
      </p:sp>
    </p:spTree>
    <p:extLst>
      <p:ext uri="{BB962C8B-B14F-4D97-AF65-F5344CB8AC3E}">
        <p14:creationId xmlns:p14="http://schemas.microsoft.com/office/powerpoint/2010/main" val="275072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p:bldP spid="18" grpId="0"/>
      <p:bldP spid="25" grpId="0"/>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71</a:t>
            </a:fld>
            <a:endParaRPr/>
          </a:p>
        </p:txBody>
      </p:sp>
      <p:sp>
        <p:nvSpPr>
          <p:cNvPr id="3" name="TextBox 2">
            <a:extLst>
              <a:ext uri="{FF2B5EF4-FFF2-40B4-BE49-F238E27FC236}">
                <a16:creationId xmlns:a16="http://schemas.microsoft.com/office/drawing/2014/main" id="{215095B0-EE4C-4FBA-A2ED-C5E5CCE37EC1}"/>
              </a:ext>
            </a:extLst>
          </p:cNvPr>
          <p:cNvSpPr txBox="1"/>
          <p:nvPr/>
        </p:nvSpPr>
        <p:spPr>
          <a:xfrm>
            <a:off x="180427" y="36884"/>
            <a:ext cx="203462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Source code</a:t>
            </a:r>
          </a:p>
        </p:txBody>
      </p:sp>
      <p:pic>
        <p:nvPicPr>
          <p:cNvPr id="4" name="Picture 3" descr="Text&#10;&#10;Description automatically generated">
            <a:extLst>
              <a:ext uri="{FF2B5EF4-FFF2-40B4-BE49-F238E27FC236}">
                <a16:creationId xmlns:a16="http://schemas.microsoft.com/office/drawing/2014/main" id="{CAFCEAE2-D342-41B5-956A-E6515E7C2CA2}"/>
              </a:ext>
            </a:extLst>
          </p:cNvPr>
          <p:cNvPicPr>
            <a:picLocks noChangeAspect="1"/>
          </p:cNvPicPr>
          <p:nvPr/>
        </p:nvPicPr>
        <p:blipFill>
          <a:blip r:embed="rId3"/>
          <a:stretch>
            <a:fillRect/>
          </a:stretch>
        </p:blipFill>
        <p:spPr>
          <a:xfrm>
            <a:off x="179551" y="522922"/>
            <a:ext cx="6362725" cy="4234759"/>
          </a:xfrm>
          <a:prstGeom prst="rect">
            <a:avLst/>
          </a:prstGeom>
        </p:spPr>
      </p:pic>
      <p:sp>
        <p:nvSpPr>
          <p:cNvPr id="5" name="TextBox 4">
            <a:extLst>
              <a:ext uri="{FF2B5EF4-FFF2-40B4-BE49-F238E27FC236}">
                <a16:creationId xmlns:a16="http://schemas.microsoft.com/office/drawing/2014/main" id="{D6436E32-1838-4092-9316-0EF01B1DB68C}"/>
              </a:ext>
            </a:extLst>
          </p:cNvPr>
          <p:cNvSpPr txBox="1"/>
          <p:nvPr/>
        </p:nvSpPr>
        <p:spPr>
          <a:xfrm>
            <a:off x="6628154" y="1134825"/>
            <a:ext cx="2310025" cy="738664"/>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Time Complexity:</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O(</a:t>
            </a:r>
            <a:r>
              <a:rPr lang="en-US" sz="1800" dirty="0" err="1">
                <a:latin typeface="Times New Roman" panose="02020603050405020304" pitchFamily="18" charset="0"/>
                <a:cs typeface="Times New Roman" panose="02020603050405020304" pitchFamily="18" charset="0"/>
              </a:rPr>
              <a:t>len</a:t>
            </a:r>
            <a:r>
              <a:rPr lang="en-US" sz="1800" dirty="0">
                <a:latin typeface="Times New Roman" panose="02020603050405020304" pitchFamily="18" charset="0"/>
                <a:cs typeface="Times New Roman" panose="02020603050405020304" pitchFamily="18" charset="0"/>
              </a:rPr>
              <a:t>(subset) * target)</a:t>
            </a:r>
          </a:p>
        </p:txBody>
      </p:sp>
      <p:sp>
        <p:nvSpPr>
          <p:cNvPr id="6" name="TextBox 5">
            <a:extLst>
              <a:ext uri="{FF2B5EF4-FFF2-40B4-BE49-F238E27FC236}">
                <a16:creationId xmlns:a16="http://schemas.microsoft.com/office/drawing/2014/main" id="{09E37A40-8EF6-49C7-A2E4-28402D8E45D4}"/>
              </a:ext>
            </a:extLst>
          </p:cNvPr>
          <p:cNvSpPr txBox="1"/>
          <p:nvPr/>
        </p:nvSpPr>
        <p:spPr>
          <a:xfrm>
            <a:off x="6628154" y="2202418"/>
            <a:ext cx="2330836" cy="738664"/>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Space Complexity:</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O(</a:t>
            </a:r>
            <a:r>
              <a:rPr lang="en-US" sz="1800" dirty="0" err="1">
                <a:latin typeface="Times New Roman" panose="02020603050405020304" pitchFamily="18" charset="0"/>
                <a:cs typeface="Times New Roman" panose="02020603050405020304" pitchFamily="18" charset="0"/>
              </a:rPr>
              <a:t>len</a:t>
            </a:r>
            <a:r>
              <a:rPr lang="en-US" sz="1800" dirty="0">
                <a:latin typeface="Times New Roman" panose="02020603050405020304" pitchFamily="18" charset="0"/>
                <a:cs typeface="Times New Roman" panose="02020603050405020304" pitchFamily="18" charset="0"/>
              </a:rPr>
              <a:t>(subset) * target)</a:t>
            </a:r>
          </a:p>
        </p:txBody>
      </p:sp>
    </p:spTree>
    <p:extLst>
      <p:ext uri="{BB962C8B-B14F-4D97-AF65-F5344CB8AC3E}">
        <p14:creationId xmlns:p14="http://schemas.microsoft.com/office/powerpoint/2010/main" val="6414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72</a:t>
            </a:fld>
            <a:endParaRPr/>
          </a:p>
        </p:txBody>
      </p:sp>
      <p:graphicFrame>
        <p:nvGraphicFramePr>
          <p:cNvPr id="3" name="Table 6">
            <a:extLst>
              <a:ext uri="{FF2B5EF4-FFF2-40B4-BE49-F238E27FC236}">
                <a16:creationId xmlns:a16="http://schemas.microsoft.com/office/drawing/2014/main" id="{CE4A56BB-27EE-4592-9895-9D1E93D2BFE7}"/>
              </a:ext>
            </a:extLst>
          </p:cNvPr>
          <p:cNvGraphicFramePr>
            <a:graphicFrameLocks noGrp="1"/>
          </p:cNvGraphicFramePr>
          <p:nvPr>
            <p:extLst>
              <p:ext uri="{D42A27DB-BD31-4B8C-83A1-F6EECF244321}">
                <p14:modId xmlns:p14="http://schemas.microsoft.com/office/powerpoint/2010/main" val="3074681697"/>
              </p:ext>
            </p:extLst>
          </p:nvPr>
        </p:nvGraphicFramePr>
        <p:xfrm>
          <a:off x="508000" y="395598"/>
          <a:ext cx="8128000" cy="1788160"/>
        </p:xfrm>
        <a:graphic>
          <a:graphicData uri="http://schemas.openxmlformats.org/drawingml/2006/table">
            <a:tbl>
              <a:tblPr firstRow="1" bandRow="1">
                <a:tableStyleId>{BC89EF96-8CEA-46FF-86C4-4CE0E7609802}</a:tableStyleId>
              </a:tblPr>
              <a:tblGrid>
                <a:gridCol w="1016000">
                  <a:extLst>
                    <a:ext uri="{9D8B030D-6E8A-4147-A177-3AD203B41FA5}">
                      <a16:colId xmlns:a16="http://schemas.microsoft.com/office/drawing/2014/main" val="3610164962"/>
                    </a:ext>
                  </a:extLst>
                </a:gridCol>
                <a:gridCol w="1016000">
                  <a:extLst>
                    <a:ext uri="{9D8B030D-6E8A-4147-A177-3AD203B41FA5}">
                      <a16:colId xmlns:a16="http://schemas.microsoft.com/office/drawing/2014/main" val="3775857756"/>
                    </a:ext>
                  </a:extLst>
                </a:gridCol>
                <a:gridCol w="1016000">
                  <a:extLst>
                    <a:ext uri="{9D8B030D-6E8A-4147-A177-3AD203B41FA5}">
                      <a16:colId xmlns:a16="http://schemas.microsoft.com/office/drawing/2014/main" val="3149115997"/>
                    </a:ext>
                  </a:extLst>
                </a:gridCol>
                <a:gridCol w="1016000">
                  <a:extLst>
                    <a:ext uri="{9D8B030D-6E8A-4147-A177-3AD203B41FA5}">
                      <a16:colId xmlns:a16="http://schemas.microsoft.com/office/drawing/2014/main" val="1989996543"/>
                    </a:ext>
                  </a:extLst>
                </a:gridCol>
                <a:gridCol w="1016000">
                  <a:extLst>
                    <a:ext uri="{9D8B030D-6E8A-4147-A177-3AD203B41FA5}">
                      <a16:colId xmlns:a16="http://schemas.microsoft.com/office/drawing/2014/main" val="3356924104"/>
                    </a:ext>
                  </a:extLst>
                </a:gridCol>
                <a:gridCol w="1016000">
                  <a:extLst>
                    <a:ext uri="{9D8B030D-6E8A-4147-A177-3AD203B41FA5}">
                      <a16:colId xmlns:a16="http://schemas.microsoft.com/office/drawing/2014/main" val="795397984"/>
                    </a:ext>
                  </a:extLst>
                </a:gridCol>
                <a:gridCol w="1016000">
                  <a:extLst>
                    <a:ext uri="{9D8B030D-6E8A-4147-A177-3AD203B41FA5}">
                      <a16:colId xmlns:a16="http://schemas.microsoft.com/office/drawing/2014/main" val="426603112"/>
                    </a:ext>
                  </a:extLst>
                </a:gridCol>
                <a:gridCol w="1016000">
                  <a:extLst>
                    <a:ext uri="{9D8B030D-6E8A-4147-A177-3AD203B41FA5}">
                      <a16:colId xmlns:a16="http://schemas.microsoft.com/office/drawing/2014/main" val="3489715662"/>
                    </a:ext>
                  </a:extLst>
                </a:gridCol>
              </a:tblGrid>
              <a:tr h="0">
                <a:tc>
                  <a:txBody>
                    <a:bodyPr/>
                    <a:lstStyle/>
                    <a:p>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98914978"/>
                  </a:ext>
                </a:extLst>
              </a:tr>
              <a:tr h="370840">
                <a:tc>
                  <a:txBody>
                    <a:bodyPr/>
                    <a:lstStyle/>
                    <a:p>
                      <a:pPr algn="ctr"/>
                      <a:r>
                        <a:rPr lang="en-US" dirty="0"/>
                        <a:t>0</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3033162341"/>
                  </a:ext>
                </a:extLst>
              </a:tr>
              <a:tr h="370840">
                <a:tc>
                  <a:txBody>
                    <a:bodyPr/>
                    <a:lstStyle/>
                    <a:p>
                      <a:pPr algn="ctr"/>
                      <a:r>
                        <a:rPr lang="en-US" dirty="0"/>
                        <a:t>4</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2979706299"/>
                  </a:ext>
                </a:extLst>
              </a:tr>
              <a:tr h="370840">
                <a:tc>
                  <a:txBody>
                    <a:bodyPr/>
                    <a:lstStyle/>
                    <a:p>
                      <a:pPr algn="ctr"/>
                      <a:r>
                        <a:rPr lang="en-US" dirty="0"/>
                        <a:t>5</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extLst>
                  <a:ext uri="{0D108BD9-81ED-4DB2-BD59-A6C34878D82A}">
                    <a16:rowId xmlns:a16="http://schemas.microsoft.com/office/drawing/2014/main" val="1512705793"/>
                  </a:ext>
                </a:extLst>
              </a:tr>
              <a:tr h="370840">
                <a:tc>
                  <a:txBody>
                    <a:bodyPr/>
                    <a:lstStyle/>
                    <a:p>
                      <a:pPr algn="ctr"/>
                      <a:r>
                        <a:rPr lang="en-US" dirty="0"/>
                        <a:t>2</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F</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tc>
                  <a:txBody>
                    <a:bodyPr/>
                    <a:lstStyle/>
                    <a:p>
                      <a:pPr algn="ctr"/>
                      <a:r>
                        <a:rPr lang="en-US" dirty="0">
                          <a:solidFill>
                            <a:schemeClr val="tx1"/>
                          </a:solidFill>
                        </a:rPr>
                        <a:t>T</a:t>
                      </a:r>
                    </a:p>
                  </a:txBody>
                  <a:tcPr/>
                </a:tc>
                <a:extLst>
                  <a:ext uri="{0D108BD9-81ED-4DB2-BD59-A6C34878D82A}">
                    <a16:rowId xmlns:a16="http://schemas.microsoft.com/office/drawing/2014/main" val="1962676825"/>
                  </a:ext>
                </a:extLst>
              </a:tr>
            </a:tbl>
          </a:graphicData>
        </a:graphic>
      </p:graphicFrame>
      <p:sp>
        <p:nvSpPr>
          <p:cNvPr id="4" name="Rectangle 3">
            <a:extLst>
              <a:ext uri="{FF2B5EF4-FFF2-40B4-BE49-F238E27FC236}">
                <a16:creationId xmlns:a16="http://schemas.microsoft.com/office/drawing/2014/main" id="{0FEA016F-D3ED-4E21-91F8-0F7BE6050B07}"/>
              </a:ext>
            </a:extLst>
          </p:cNvPr>
          <p:cNvSpPr/>
          <p:nvPr/>
        </p:nvSpPr>
        <p:spPr>
          <a:xfrm>
            <a:off x="392408" y="2211115"/>
            <a:ext cx="2390398"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Top-down</a:t>
            </a:r>
          </a:p>
        </p:txBody>
      </p:sp>
      <p:sp>
        <p:nvSpPr>
          <p:cNvPr id="5" name="TextBox 4">
            <a:extLst>
              <a:ext uri="{FF2B5EF4-FFF2-40B4-BE49-F238E27FC236}">
                <a16:creationId xmlns:a16="http://schemas.microsoft.com/office/drawing/2014/main" id="{6DE1181B-541A-4704-B0F7-3610EC7B61FC}"/>
              </a:ext>
            </a:extLst>
          </p:cNvPr>
          <p:cNvSpPr txBox="1"/>
          <p:nvPr/>
        </p:nvSpPr>
        <p:spPr>
          <a:xfrm>
            <a:off x="392408" y="2962234"/>
            <a:ext cx="3383433" cy="1107996"/>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Base case:</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If sum == 0: return True</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If sum &gt; 0 and n == 0: return False</a:t>
            </a:r>
          </a:p>
        </p:txBody>
      </p:sp>
      <p:sp>
        <p:nvSpPr>
          <p:cNvPr id="6" name="TextBox 5">
            <a:extLst>
              <a:ext uri="{FF2B5EF4-FFF2-40B4-BE49-F238E27FC236}">
                <a16:creationId xmlns:a16="http://schemas.microsoft.com/office/drawing/2014/main" id="{2855952A-1F9F-4F03-AA14-9E88EE91C1F6}"/>
              </a:ext>
            </a:extLst>
          </p:cNvPr>
          <p:cNvSpPr txBox="1"/>
          <p:nvPr/>
        </p:nvSpPr>
        <p:spPr>
          <a:xfrm>
            <a:off x="4286021" y="2959741"/>
            <a:ext cx="4561991" cy="2031325"/>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Recursive case:</a:t>
            </a:r>
          </a:p>
          <a:p>
            <a:r>
              <a:rPr lang="en-US" sz="1800" dirty="0">
                <a:latin typeface="Times New Roman" panose="02020603050405020304" pitchFamily="18" charset="0"/>
                <a:cs typeface="Times New Roman" panose="02020603050405020304" pitchFamily="18" charset="0"/>
              </a:rPr>
              <a:t>If set[n – 1] &gt; sum:</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Return </a:t>
            </a:r>
            <a:r>
              <a:rPr lang="en-US" sz="1800" dirty="0" err="1">
                <a:latin typeface="Times New Roman" panose="02020603050405020304" pitchFamily="18" charset="0"/>
                <a:cs typeface="Times New Roman" panose="02020603050405020304" pitchFamily="18" charset="0"/>
              </a:rPr>
              <a:t>subsetSumExisted</a:t>
            </a:r>
            <a:r>
              <a:rPr lang="en-US" sz="1800" dirty="0">
                <a:latin typeface="Times New Roman" panose="02020603050405020304" pitchFamily="18" charset="0"/>
                <a:cs typeface="Times New Roman" panose="02020603050405020304" pitchFamily="18" charset="0"/>
              </a:rPr>
              <a:t>(set, n - 1, sum)</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If set[n – 1] &lt;= sum:</a:t>
            </a:r>
          </a:p>
          <a:p>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Return </a:t>
            </a:r>
            <a:r>
              <a:rPr lang="en-US" sz="1800" dirty="0" err="1">
                <a:latin typeface="Times New Roman" panose="02020603050405020304" pitchFamily="18" charset="0"/>
                <a:cs typeface="Times New Roman" panose="02020603050405020304" pitchFamily="18" charset="0"/>
              </a:rPr>
              <a:t>subsetSumExisted</a:t>
            </a:r>
            <a:r>
              <a:rPr lang="en-US" sz="1800" dirty="0">
                <a:latin typeface="Times New Roman" panose="02020603050405020304" pitchFamily="18" charset="0"/>
                <a:cs typeface="Times New Roman" panose="02020603050405020304" pitchFamily="18" charset="0"/>
              </a:rPr>
              <a:t>(set, n - 1, sum) or </a:t>
            </a:r>
          </a:p>
          <a:p>
            <a:r>
              <a:rPr lang="en-US" sz="1800" dirty="0" err="1">
                <a:latin typeface="Times New Roman" panose="02020603050405020304" pitchFamily="18" charset="0"/>
                <a:cs typeface="Times New Roman" panose="02020603050405020304" pitchFamily="18" charset="0"/>
              </a:rPr>
              <a:t>subsetSumExisted</a:t>
            </a:r>
            <a:r>
              <a:rPr lang="en-US" sz="1800" dirty="0">
                <a:latin typeface="Times New Roman" panose="02020603050405020304" pitchFamily="18" charset="0"/>
                <a:cs typeface="Times New Roman" panose="02020603050405020304" pitchFamily="18" charset="0"/>
              </a:rPr>
              <a:t>(set, n - 1, sum – set[n – 1])</a:t>
            </a:r>
            <a:endParaRPr lang="en-US" sz="1800" dirty="0"/>
          </a:p>
        </p:txBody>
      </p:sp>
      <p:sp>
        <p:nvSpPr>
          <p:cNvPr id="7" name="Rectangle 6">
            <a:extLst>
              <a:ext uri="{FF2B5EF4-FFF2-40B4-BE49-F238E27FC236}">
                <a16:creationId xmlns:a16="http://schemas.microsoft.com/office/drawing/2014/main" id="{4404412B-E7EC-4E61-9C50-21D2BAC4FE2B}"/>
              </a:ext>
            </a:extLst>
          </p:cNvPr>
          <p:cNvSpPr/>
          <p:nvPr/>
        </p:nvSpPr>
        <p:spPr>
          <a:xfrm>
            <a:off x="4286021" y="2248584"/>
            <a:ext cx="4039811" cy="646331"/>
          </a:xfrm>
          <a:prstGeom prst="rect">
            <a:avLst/>
          </a:prstGeom>
        </p:spPr>
        <p:txBody>
          <a:bodyPr wrap="square">
            <a:spAutoFit/>
          </a:bodyPr>
          <a:lstStyle/>
          <a:p>
            <a:r>
              <a:rPr lang="en-US" sz="1800" dirty="0">
                <a:latin typeface="Times New Roman" panose="02020603050405020304" pitchFamily="18" charset="0"/>
                <a:cs typeface="Times New Roman" panose="02020603050405020304" pitchFamily="18" charset="0"/>
              </a:rPr>
              <a:t>n = </a:t>
            </a:r>
            <a:r>
              <a:rPr lang="en-US" sz="1800" dirty="0" err="1">
                <a:latin typeface="Times New Roman" panose="02020603050405020304" pitchFamily="18" charset="0"/>
                <a:cs typeface="Times New Roman" panose="02020603050405020304" pitchFamily="18" charset="0"/>
              </a:rPr>
              <a:t>len</a:t>
            </a:r>
            <a:r>
              <a:rPr lang="en-US" sz="1800" dirty="0">
                <a:latin typeface="Times New Roman" panose="02020603050405020304" pitchFamily="18" charset="0"/>
                <a:cs typeface="Times New Roman" panose="02020603050405020304" pitchFamily="18" charset="0"/>
              </a:rPr>
              <a:t>(set)</a:t>
            </a:r>
          </a:p>
          <a:p>
            <a:r>
              <a:rPr lang="en-US" sz="1800" dirty="0" err="1">
                <a:latin typeface="Times New Roman" panose="02020603050405020304" pitchFamily="18" charset="0"/>
                <a:cs typeface="Times New Roman" panose="02020603050405020304" pitchFamily="18" charset="0"/>
              </a:rPr>
              <a:t>subsetSumExisted</a:t>
            </a:r>
            <a:r>
              <a:rPr lang="en-US" sz="1800" dirty="0">
                <a:latin typeface="Times New Roman" panose="02020603050405020304" pitchFamily="18" charset="0"/>
                <a:cs typeface="Times New Roman" panose="02020603050405020304" pitchFamily="18" charset="0"/>
              </a:rPr>
              <a:t>(set, n, sum)</a:t>
            </a:r>
          </a:p>
        </p:txBody>
      </p:sp>
    </p:spTree>
    <p:extLst>
      <p:ext uri="{BB962C8B-B14F-4D97-AF65-F5344CB8AC3E}">
        <p14:creationId xmlns:p14="http://schemas.microsoft.com/office/powerpoint/2010/main" val="17640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73</a:t>
            </a:fld>
            <a:endParaRPr/>
          </a:p>
        </p:txBody>
      </p:sp>
      <p:sp>
        <p:nvSpPr>
          <p:cNvPr id="3" name="TextBox 2">
            <a:extLst>
              <a:ext uri="{FF2B5EF4-FFF2-40B4-BE49-F238E27FC236}">
                <a16:creationId xmlns:a16="http://schemas.microsoft.com/office/drawing/2014/main" id="{BD5127F6-7C29-4F4B-9700-741F597C49BA}"/>
              </a:ext>
            </a:extLst>
          </p:cNvPr>
          <p:cNvSpPr txBox="1"/>
          <p:nvPr/>
        </p:nvSpPr>
        <p:spPr>
          <a:xfrm>
            <a:off x="180427" y="36884"/>
            <a:ext cx="2034628" cy="400110"/>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Source code</a:t>
            </a:r>
          </a:p>
        </p:txBody>
      </p:sp>
      <p:pic>
        <p:nvPicPr>
          <p:cNvPr id="4" name="Picture 3" descr="Text&#10;&#10;Description automatically generated">
            <a:extLst>
              <a:ext uri="{FF2B5EF4-FFF2-40B4-BE49-F238E27FC236}">
                <a16:creationId xmlns:a16="http://schemas.microsoft.com/office/drawing/2014/main" id="{1202A1E3-AF96-406E-9801-3D934DFE803B}"/>
              </a:ext>
            </a:extLst>
          </p:cNvPr>
          <p:cNvPicPr>
            <a:picLocks noChangeAspect="1"/>
          </p:cNvPicPr>
          <p:nvPr/>
        </p:nvPicPr>
        <p:blipFill>
          <a:blip r:embed="rId3"/>
          <a:stretch>
            <a:fillRect/>
          </a:stretch>
        </p:blipFill>
        <p:spPr>
          <a:xfrm>
            <a:off x="167177" y="396055"/>
            <a:ext cx="8685161" cy="4507021"/>
          </a:xfrm>
          <a:prstGeom prst="rect">
            <a:avLst/>
          </a:prstGeom>
        </p:spPr>
      </p:pic>
    </p:spTree>
    <p:extLst>
      <p:ext uri="{BB962C8B-B14F-4D97-AF65-F5344CB8AC3E}">
        <p14:creationId xmlns:p14="http://schemas.microsoft.com/office/powerpoint/2010/main" val="40701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74</a:t>
            </a:fld>
            <a:endParaRPr/>
          </a:p>
        </p:txBody>
      </p:sp>
      <p:sp>
        <p:nvSpPr>
          <p:cNvPr id="5" name="Plaque 4">
            <a:extLst>
              <a:ext uri="{FF2B5EF4-FFF2-40B4-BE49-F238E27FC236}">
                <a16:creationId xmlns:a16="http://schemas.microsoft.com/office/drawing/2014/main" id="{B71D4B3E-9701-4DFD-B800-45F638BC0ED8}"/>
              </a:ext>
            </a:extLst>
          </p:cNvPr>
          <p:cNvSpPr/>
          <p:nvPr/>
        </p:nvSpPr>
        <p:spPr>
          <a:xfrm>
            <a:off x="555297" y="308624"/>
            <a:ext cx="792976" cy="770260"/>
          </a:xfrm>
          <a:prstGeom prst="plaque">
            <a:avLst/>
          </a:prstGeom>
          <a:ln>
            <a:solidFill>
              <a:schemeClr val="tx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luận</a:t>
            </a:r>
            <a:endParaRPr lang="en-US" sz="1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AEFD3A04-46E4-42C5-AC81-3E87A26C706F}"/>
              </a:ext>
            </a:extLst>
          </p:cNvPr>
          <p:cNvSpPr/>
          <p:nvPr/>
        </p:nvSpPr>
        <p:spPr>
          <a:xfrm>
            <a:off x="5962458" y="370588"/>
            <a:ext cx="2569934" cy="646331"/>
          </a:xfrm>
          <a:prstGeom prst="rect">
            <a:avLst/>
          </a:prstGeom>
          <a:noFill/>
        </p:spPr>
        <p:txBody>
          <a:bodyPr wrap="none" lIns="91440" tIns="45720" rIns="91440" bIns="45720">
            <a:spAutoFit/>
          </a:bodyPr>
          <a:lstStyle/>
          <a:p>
            <a:pPr algn="ctr"/>
            <a:r>
              <a:rPr lang="en-US" sz="36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Bottum</a:t>
            </a: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-Up</a:t>
            </a:r>
          </a:p>
        </p:txBody>
      </p:sp>
      <p:sp>
        <p:nvSpPr>
          <p:cNvPr id="8" name="Rectangle 7">
            <a:extLst>
              <a:ext uri="{FF2B5EF4-FFF2-40B4-BE49-F238E27FC236}">
                <a16:creationId xmlns:a16="http://schemas.microsoft.com/office/drawing/2014/main" id="{B8EAEB60-AE59-4D65-9DAC-05E0477A73E4}"/>
              </a:ext>
            </a:extLst>
          </p:cNvPr>
          <p:cNvSpPr/>
          <p:nvPr/>
        </p:nvSpPr>
        <p:spPr>
          <a:xfrm>
            <a:off x="1348273" y="370588"/>
            <a:ext cx="2390398"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Top-down</a:t>
            </a:r>
          </a:p>
        </p:txBody>
      </p:sp>
      <p:sp>
        <p:nvSpPr>
          <p:cNvPr id="9" name="Plaque 8">
            <a:extLst>
              <a:ext uri="{FF2B5EF4-FFF2-40B4-BE49-F238E27FC236}">
                <a16:creationId xmlns:a16="http://schemas.microsoft.com/office/drawing/2014/main" id="{FE60F940-92AD-4491-9055-F1031F449AFB}"/>
              </a:ext>
            </a:extLst>
          </p:cNvPr>
          <p:cNvSpPr/>
          <p:nvPr/>
        </p:nvSpPr>
        <p:spPr>
          <a:xfrm>
            <a:off x="5169482" y="308624"/>
            <a:ext cx="792976" cy="770260"/>
          </a:xfrm>
          <a:prstGeom prst="plaque">
            <a:avLst/>
          </a:prstGeom>
          <a:ln>
            <a:solidFill>
              <a:schemeClr val="tx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luận</a:t>
            </a:r>
            <a:endParaRPr lang="en-US"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112BD54-24BF-4F64-A773-0768B553A345}"/>
              </a:ext>
            </a:extLst>
          </p:cNvPr>
          <p:cNvSpPr txBox="1"/>
          <p:nvPr/>
        </p:nvSpPr>
        <p:spPr>
          <a:xfrm>
            <a:off x="153275" y="1282218"/>
            <a:ext cx="3062518"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Còn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gọi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Memoization</a:t>
            </a:r>
            <a:r>
              <a:rPr lang="en-US" sz="18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422180B5-CC95-402D-9E58-F5A16A371CBC}"/>
              </a:ext>
            </a:extLst>
          </p:cNvPr>
          <p:cNvSpPr txBox="1"/>
          <p:nvPr/>
        </p:nvSpPr>
        <p:spPr>
          <a:xfrm>
            <a:off x="4677489" y="1282218"/>
            <a:ext cx="2569935"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Còn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gọi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Tabulation.</a:t>
            </a:r>
          </a:p>
        </p:txBody>
      </p:sp>
      <p:sp>
        <p:nvSpPr>
          <p:cNvPr id="12" name="TextBox 11">
            <a:extLst>
              <a:ext uri="{FF2B5EF4-FFF2-40B4-BE49-F238E27FC236}">
                <a16:creationId xmlns:a16="http://schemas.microsoft.com/office/drawing/2014/main" id="{0BA1E2C6-9D12-4C7D-BBD9-BF18FC2426EB}"/>
              </a:ext>
            </a:extLst>
          </p:cNvPr>
          <p:cNvSpPr txBox="1"/>
          <p:nvPr/>
        </p:nvSpPr>
        <p:spPr>
          <a:xfrm>
            <a:off x="153275" y="1751552"/>
            <a:ext cx="3843284" cy="64633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y </a:t>
            </a:r>
            <a:r>
              <a:rPr lang="en-US" sz="1800" dirty="0" err="1">
                <a:latin typeface="Times New Roman" panose="02020603050405020304" pitchFamily="18" charset="0"/>
                <a:cs typeface="Times New Roman" panose="02020603050405020304" pitchFamily="18" charset="0"/>
              </a:rPr>
              <a:t>chang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base case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recursive case.</a:t>
            </a:r>
          </a:p>
        </p:txBody>
      </p:sp>
      <p:sp>
        <p:nvSpPr>
          <p:cNvPr id="13" name="TextBox 12">
            <a:extLst>
              <a:ext uri="{FF2B5EF4-FFF2-40B4-BE49-F238E27FC236}">
                <a16:creationId xmlns:a16="http://schemas.microsoft.com/office/drawing/2014/main" id="{AC6FEB2A-DC20-4D44-BB32-AEF911F381A7}"/>
              </a:ext>
            </a:extLst>
          </p:cNvPr>
          <p:cNvSpPr txBox="1"/>
          <p:nvPr/>
        </p:nvSpPr>
        <p:spPr>
          <a:xfrm>
            <a:off x="4677489" y="1735111"/>
            <a:ext cx="4313236"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vòng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lặp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tuý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a:t>
            </a:r>
            <a:r>
              <a:rPr lang="en-US" sz="1800"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5EDC20BF-2042-473C-B20C-2E6047AD3A4C}"/>
              </a:ext>
            </a:extLst>
          </p:cNvPr>
          <p:cNvSpPr txBox="1"/>
          <p:nvPr/>
        </p:nvSpPr>
        <p:spPr>
          <a:xfrm>
            <a:off x="153275" y="2464507"/>
            <a:ext cx="3843284" cy="64633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dung </a:t>
            </a:r>
            <a:r>
              <a:rPr lang="en-US" sz="1800" dirty="0" err="1">
                <a:latin typeface="Times New Roman" panose="02020603050405020304" pitchFamily="18" charset="0"/>
                <a:cs typeface="Times New Roman" panose="02020603050405020304" pitchFamily="18" charset="0"/>
              </a:rPr>
              <a:t>vì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suy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nghĩ</a:t>
            </a:r>
            <a:r>
              <a:rPr lang="en-US" sz="1800" dirty="0">
                <a:latin typeface="Times New Roman" panose="02020603050405020304" pitchFamily="18" charset="0"/>
                <a:cs typeface="Times New Roman" panose="02020603050405020304" pitchFamily="18" charset="0"/>
              </a:rPr>
              <a:t> ra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183FE1EE-3FE4-4351-ABB8-4B400C93ED1F}"/>
              </a:ext>
            </a:extLst>
          </p:cNvPr>
          <p:cNvSpPr txBox="1"/>
          <p:nvPr/>
        </p:nvSpPr>
        <p:spPr>
          <a:xfrm>
            <a:off x="4677489" y="2464507"/>
            <a:ext cx="4313236" cy="64633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chọn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tay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xây</a:t>
            </a:r>
            <a:r>
              <a:rPr lang="en-US" sz="1800" dirty="0">
                <a:latin typeface="Times New Roman" panose="02020603050405020304" pitchFamily="18" charset="0"/>
                <a:cs typeface="Times New Roman" panose="02020603050405020304" pitchFamily="18" charset="0"/>
              </a:rPr>
              <a:t> dung </a:t>
            </a:r>
            <a:r>
              <a:rPr lang="en-US" sz="1800" dirty="0" err="1">
                <a:latin typeface="Times New Roman" panose="02020603050405020304" pitchFamily="18" charset="0"/>
                <a:cs typeface="Times New Roman" panose="02020603050405020304" pitchFamily="18" charset="0"/>
              </a:rPr>
              <a:t>công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dễ</a:t>
            </a:r>
            <a:r>
              <a:rPr lang="en-US" sz="1800" dirty="0">
                <a:latin typeface="Times New Roman" panose="02020603050405020304" pitchFamily="18" charset="0"/>
                <a:cs typeface="Times New Roman" panose="02020603050405020304" pitchFamily="18" charset="0"/>
              </a:rPr>
              <a:t>.</a:t>
            </a:r>
          </a:p>
        </p:txBody>
      </p:sp>
      <p:sp>
        <p:nvSpPr>
          <p:cNvPr id="17" name="TextBox 16">
            <a:extLst>
              <a:ext uri="{FF2B5EF4-FFF2-40B4-BE49-F238E27FC236}">
                <a16:creationId xmlns:a16="http://schemas.microsoft.com/office/drawing/2014/main" id="{FDAFC6EB-262B-45E1-B925-48CA169DD7F0}"/>
              </a:ext>
            </a:extLst>
          </p:cNvPr>
          <p:cNvSpPr txBox="1"/>
          <p:nvPr/>
        </p:nvSpPr>
        <p:spPr>
          <a:xfrm>
            <a:off x="153275" y="3177462"/>
            <a:ext cx="3843284"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a:t>
            </a:r>
          </a:p>
        </p:txBody>
      </p:sp>
      <p:sp>
        <p:nvSpPr>
          <p:cNvPr id="18" name="TextBox 17">
            <a:extLst>
              <a:ext uri="{FF2B5EF4-FFF2-40B4-BE49-F238E27FC236}">
                <a16:creationId xmlns:a16="http://schemas.microsoft.com/office/drawing/2014/main" id="{0E797A17-E8C6-4213-AC15-9E9660CB54EC}"/>
              </a:ext>
            </a:extLst>
          </p:cNvPr>
          <p:cNvSpPr txBox="1"/>
          <p:nvPr/>
        </p:nvSpPr>
        <p:spPr>
          <a:xfrm>
            <a:off x="4677489" y="3177462"/>
            <a:ext cx="4313236"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thời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a:t>
            </a:r>
          </a:p>
        </p:txBody>
      </p:sp>
      <p:sp>
        <p:nvSpPr>
          <p:cNvPr id="19" name="TextBox 18">
            <a:extLst>
              <a:ext uri="{FF2B5EF4-FFF2-40B4-BE49-F238E27FC236}">
                <a16:creationId xmlns:a16="http://schemas.microsoft.com/office/drawing/2014/main" id="{FFB0FAFD-5CA6-4AD8-B794-A2E50162974A}"/>
              </a:ext>
            </a:extLst>
          </p:cNvPr>
          <p:cNvSpPr txBox="1"/>
          <p:nvPr/>
        </p:nvSpPr>
        <p:spPr>
          <a:xfrm>
            <a:off x="153275" y="3585724"/>
            <a:ext cx="3843284" cy="64633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con.</a:t>
            </a:r>
          </a:p>
        </p:txBody>
      </p:sp>
      <p:sp>
        <p:nvSpPr>
          <p:cNvPr id="20" name="TextBox 19">
            <a:extLst>
              <a:ext uri="{FF2B5EF4-FFF2-40B4-BE49-F238E27FC236}">
                <a16:creationId xmlns:a16="http://schemas.microsoft.com/office/drawing/2014/main" id="{C512534C-9CF7-4F3D-95DC-6A56B1EBA6F8}"/>
              </a:ext>
            </a:extLst>
          </p:cNvPr>
          <p:cNvSpPr txBox="1"/>
          <p:nvPr/>
        </p:nvSpPr>
        <p:spPr>
          <a:xfrm>
            <a:off x="4677489" y="3585723"/>
            <a:ext cx="4313236" cy="646331"/>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giải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con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875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animBg="1"/>
      <p:bldP spid="10" grpId="0"/>
      <p:bldP spid="11" grpId="0"/>
      <p:bldP spid="12" grpId="0"/>
      <p:bldP spid="13" grpId="0"/>
      <p:bldP spid="14" grpId="0"/>
      <p:bldP spid="15" grpId="0"/>
      <p:bldP spid="17" grpId="0"/>
      <p:bldP spid="18" grpId="0"/>
      <p:bldP spid="19" grpId="0"/>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79678" y="1619705"/>
            <a:ext cx="3457337" cy="1290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br>
              <a:rPr lang="vi-VN"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ỨNG DỤNG</a:t>
            </a:r>
          </a:p>
        </p:txBody>
      </p:sp>
      <p:grpSp>
        <p:nvGrpSpPr>
          <p:cNvPr id="220" name="Google Shape;2228;p37">
            <a:extLst>
              <a:ext uri="{FF2B5EF4-FFF2-40B4-BE49-F238E27FC236}">
                <a16:creationId xmlns:a16="http://schemas.microsoft.com/office/drawing/2014/main" id="{2106EF96-683D-4666-80FF-3434DCA2DCE6}"/>
              </a:ext>
            </a:extLst>
          </p:cNvPr>
          <p:cNvGrpSpPr/>
          <p:nvPr/>
        </p:nvGrpSpPr>
        <p:grpSpPr>
          <a:xfrm>
            <a:off x="4807093" y="699794"/>
            <a:ext cx="3457336" cy="3312530"/>
            <a:chOff x="2012475" y="393272"/>
            <a:chExt cx="4440240" cy="4609126"/>
          </a:xfrm>
        </p:grpSpPr>
        <p:sp>
          <p:nvSpPr>
            <p:cNvPr id="221" name="Google Shape;2229;p37">
              <a:extLst>
                <a:ext uri="{FF2B5EF4-FFF2-40B4-BE49-F238E27FC236}">
                  <a16:creationId xmlns:a16="http://schemas.microsoft.com/office/drawing/2014/main" id="{31E20330-DD80-474C-899A-991ADFC16A5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30;p37">
              <a:extLst>
                <a:ext uri="{FF2B5EF4-FFF2-40B4-BE49-F238E27FC236}">
                  <a16:creationId xmlns:a16="http://schemas.microsoft.com/office/drawing/2014/main" id="{D37059A3-41B7-4A82-A913-356A16E1915F}"/>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1;p37">
              <a:extLst>
                <a:ext uri="{FF2B5EF4-FFF2-40B4-BE49-F238E27FC236}">
                  <a16:creationId xmlns:a16="http://schemas.microsoft.com/office/drawing/2014/main" id="{AE922B83-C376-4F1D-B373-0E4BA55BF16E}"/>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32;p37">
              <a:extLst>
                <a:ext uri="{FF2B5EF4-FFF2-40B4-BE49-F238E27FC236}">
                  <a16:creationId xmlns:a16="http://schemas.microsoft.com/office/drawing/2014/main" id="{0C5491BB-F56C-4B2D-BF7D-8275C24653B0}"/>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33;p37">
              <a:extLst>
                <a:ext uri="{FF2B5EF4-FFF2-40B4-BE49-F238E27FC236}">
                  <a16:creationId xmlns:a16="http://schemas.microsoft.com/office/drawing/2014/main" id="{5F802CAA-B029-4428-A265-1439D6E194DD}"/>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34;p37">
              <a:extLst>
                <a:ext uri="{FF2B5EF4-FFF2-40B4-BE49-F238E27FC236}">
                  <a16:creationId xmlns:a16="http://schemas.microsoft.com/office/drawing/2014/main" id="{BA7CD714-35FE-4BB0-8466-F9016DE04586}"/>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35;p37">
              <a:extLst>
                <a:ext uri="{FF2B5EF4-FFF2-40B4-BE49-F238E27FC236}">
                  <a16:creationId xmlns:a16="http://schemas.microsoft.com/office/drawing/2014/main" id="{7BDE4305-460E-4834-9CB4-D9CB312EEB2E}"/>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36;p37">
              <a:extLst>
                <a:ext uri="{FF2B5EF4-FFF2-40B4-BE49-F238E27FC236}">
                  <a16:creationId xmlns:a16="http://schemas.microsoft.com/office/drawing/2014/main" id="{726B6BA9-3B56-43D0-979B-39116C550341}"/>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37;p37">
              <a:extLst>
                <a:ext uri="{FF2B5EF4-FFF2-40B4-BE49-F238E27FC236}">
                  <a16:creationId xmlns:a16="http://schemas.microsoft.com/office/drawing/2014/main" id="{1FFE3620-9C8F-4102-BF0C-EB4DC0286311}"/>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238;p37">
              <a:extLst>
                <a:ext uri="{FF2B5EF4-FFF2-40B4-BE49-F238E27FC236}">
                  <a16:creationId xmlns:a16="http://schemas.microsoft.com/office/drawing/2014/main" id="{8F6A1217-1305-48BC-82AC-BE173C80DFDC}"/>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239;p37">
              <a:extLst>
                <a:ext uri="{FF2B5EF4-FFF2-40B4-BE49-F238E27FC236}">
                  <a16:creationId xmlns:a16="http://schemas.microsoft.com/office/drawing/2014/main" id="{5C4D8FB7-4918-44CC-BB43-614734878CD3}"/>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240;p37">
              <a:extLst>
                <a:ext uri="{FF2B5EF4-FFF2-40B4-BE49-F238E27FC236}">
                  <a16:creationId xmlns:a16="http://schemas.microsoft.com/office/drawing/2014/main" id="{47FA170E-A2A6-48B5-80FF-4470AB2A8896}"/>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241;p37">
              <a:extLst>
                <a:ext uri="{FF2B5EF4-FFF2-40B4-BE49-F238E27FC236}">
                  <a16:creationId xmlns:a16="http://schemas.microsoft.com/office/drawing/2014/main" id="{75725C13-4D56-4DAF-BEFD-B1761E31B60D}"/>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242;p37">
              <a:extLst>
                <a:ext uri="{FF2B5EF4-FFF2-40B4-BE49-F238E27FC236}">
                  <a16:creationId xmlns:a16="http://schemas.microsoft.com/office/drawing/2014/main" id="{88F563A4-BD17-414E-AE3C-A02809517156}"/>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243;p37">
              <a:extLst>
                <a:ext uri="{FF2B5EF4-FFF2-40B4-BE49-F238E27FC236}">
                  <a16:creationId xmlns:a16="http://schemas.microsoft.com/office/drawing/2014/main" id="{FBD7CCE1-E154-4BAA-A6B5-E9C0A8E1F86A}"/>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244;p37">
              <a:extLst>
                <a:ext uri="{FF2B5EF4-FFF2-40B4-BE49-F238E27FC236}">
                  <a16:creationId xmlns:a16="http://schemas.microsoft.com/office/drawing/2014/main" id="{8D33814E-4762-4BAC-8110-0920425AF91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245;p37">
              <a:extLst>
                <a:ext uri="{FF2B5EF4-FFF2-40B4-BE49-F238E27FC236}">
                  <a16:creationId xmlns:a16="http://schemas.microsoft.com/office/drawing/2014/main" id="{9951506B-DC22-448F-B854-788D88CD83AC}"/>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246;p37">
              <a:extLst>
                <a:ext uri="{FF2B5EF4-FFF2-40B4-BE49-F238E27FC236}">
                  <a16:creationId xmlns:a16="http://schemas.microsoft.com/office/drawing/2014/main" id="{0CD5CAEC-D18C-46D1-B054-03E1A947839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247;p37">
              <a:extLst>
                <a:ext uri="{FF2B5EF4-FFF2-40B4-BE49-F238E27FC236}">
                  <a16:creationId xmlns:a16="http://schemas.microsoft.com/office/drawing/2014/main" id="{00BBD5BE-113F-4505-8430-628A0D83CB4D}"/>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248;p37">
              <a:extLst>
                <a:ext uri="{FF2B5EF4-FFF2-40B4-BE49-F238E27FC236}">
                  <a16:creationId xmlns:a16="http://schemas.microsoft.com/office/drawing/2014/main" id="{F36E42C1-E552-4085-9F69-C4B70F814DE2}"/>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249;p37">
              <a:extLst>
                <a:ext uri="{FF2B5EF4-FFF2-40B4-BE49-F238E27FC236}">
                  <a16:creationId xmlns:a16="http://schemas.microsoft.com/office/drawing/2014/main" id="{96066DCE-C9A8-4060-85E7-9854196BDEF5}"/>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250;p37">
              <a:extLst>
                <a:ext uri="{FF2B5EF4-FFF2-40B4-BE49-F238E27FC236}">
                  <a16:creationId xmlns:a16="http://schemas.microsoft.com/office/drawing/2014/main" id="{08F1D068-9C0C-4256-B8EC-3D3E4F738984}"/>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251;p37">
              <a:extLst>
                <a:ext uri="{FF2B5EF4-FFF2-40B4-BE49-F238E27FC236}">
                  <a16:creationId xmlns:a16="http://schemas.microsoft.com/office/drawing/2014/main" id="{C3138877-59E0-4B2F-A6A8-C5AF971C7578}"/>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252;p37">
              <a:extLst>
                <a:ext uri="{FF2B5EF4-FFF2-40B4-BE49-F238E27FC236}">
                  <a16:creationId xmlns:a16="http://schemas.microsoft.com/office/drawing/2014/main" id="{6B82E947-5FB5-451D-B8F2-41B592616DE3}"/>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253;p37">
              <a:extLst>
                <a:ext uri="{FF2B5EF4-FFF2-40B4-BE49-F238E27FC236}">
                  <a16:creationId xmlns:a16="http://schemas.microsoft.com/office/drawing/2014/main" id="{75BC59C9-A0A0-4779-892D-C166D36EDB79}"/>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254;p37">
              <a:extLst>
                <a:ext uri="{FF2B5EF4-FFF2-40B4-BE49-F238E27FC236}">
                  <a16:creationId xmlns:a16="http://schemas.microsoft.com/office/drawing/2014/main" id="{CE9B71FF-380A-4EAF-9E42-72A7F909388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255;p37">
              <a:extLst>
                <a:ext uri="{FF2B5EF4-FFF2-40B4-BE49-F238E27FC236}">
                  <a16:creationId xmlns:a16="http://schemas.microsoft.com/office/drawing/2014/main" id="{5DD99F1C-7430-4215-A51E-2CF21577B02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256;p37">
              <a:extLst>
                <a:ext uri="{FF2B5EF4-FFF2-40B4-BE49-F238E27FC236}">
                  <a16:creationId xmlns:a16="http://schemas.microsoft.com/office/drawing/2014/main" id="{EFB3CD04-B54E-4627-A6B1-CCC913C254C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257;p37">
              <a:extLst>
                <a:ext uri="{FF2B5EF4-FFF2-40B4-BE49-F238E27FC236}">
                  <a16:creationId xmlns:a16="http://schemas.microsoft.com/office/drawing/2014/main" id="{8E6B94CE-5828-48C9-8E20-AB9C9A9723A8}"/>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258;p37">
              <a:extLst>
                <a:ext uri="{FF2B5EF4-FFF2-40B4-BE49-F238E27FC236}">
                  <a16:creationId xmlns:a16="http://schemas.microsoft.com/office/drawing/2014/main" id="{C9D1BF0B-D0DB-4E5D-959B-FC25DE43E1B1}"/>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259;p37">
              <a:extLst>
                <a:ext uri="{FF2B5EF4-FFF2-40B4-BE49-F238E27FC236}">
                  <a16:creationId xmlns:a16="http://schemas.microsoft.com/office/drawing/2014/main" id="{90DC9A4C-7197-4E49-95C7-BACA52A158EA}"/>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260;p37">
              <a:extLst>
                <a:ext uri="{FF2B5EF4-FFF2-40B4-BE49-F238E27FC236}">
                  <a16:creationId xmlns:a16="http://schemas.microsoft.com/office/drawing/2014/main" id="{87D93E4A-68F5-49D4-87B1-BDE1288116E5}"/>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261;p37">
              <a:extLst>
                <a:ext uri="{FF2B5EF4-FFF2-40B4-BE49-F238E27FC236}">
                  <a16:creationId xmlns:a16="http://schemas.microsoft.com/office/drawing/2014/main" id="{F17ACF63-3044-4214-ACE3-5B7F2D583F97}"/>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262;p37">
              <a:extLst>
                <a:ext uri="{FF2B5EF4-FFF2-40B4-BE49-F238E27FC236}">
                  <a16:creationId xmlns:a16="http://schemas.microsoft.com/office/drawing/2014/main" id="{E0217689-423B-4CC0-976A-7F357E13E7E3}"/>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263;p37">
              <a:extLst>
                <a:ext uri="{FF2B5EF4-FFF2-40B4-BE49-F238E27FC236}">
                  <a16:creationId xmlns:a16="http://schemas.microsoft.com/office/drawing/2014/main" id="{F55936B9-7846-4B66-BBEF-D7E81C85F61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264;p37">
              <a:extLst>
                <a:ext uri="{FF2B5EF4-FFF2-40B4-BE49-F238E27FC236}">
                  <a16:creationId xmlns:a16="http://schemas.microsoft.com/office/drawing/2014/main" id="{2AAB6371-0367-4639-BF91-4080CD476462}"/>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265;p37">
              <a:extLst>
                <a:ext uri="{FF2B5EF4-FFF2-40B4-BE49-F238E27FC236}">
                  <a16:creationId xmlns:a16="http://schemas.microsoft.com/office/drawing/2014/main" id="{86BF8CB6-8520-4CF4-A5A0-07483F194212}"/>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266;p37">
              <a:extLst>
                <a:ext uri="{FF2B5EF4-FFF2-40B4-BE49-F238E27FC236}">
                  <a16:creationId xmlns:a16="http://schemas.microsoft.com/office/drawing/2014/main" id="{93E87BE6-2413-4D59-AE6B-3D81BAA448A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267;p37">
              <a:extLst>
                <a:ext uri="{FF2B5EF4-FFF2-40B4-BE49-F238E27FC236}">
                  <a16:creationId xmlns:a16="http://schemas.microsoft.com/office/drawing/2014/main" id="{F2F8FB9C-D950-4857-BCD3-8C0B07186A32}"/>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268;p37">
              <a:extLst>
                <a:ext uri="{FF2B5EF4-FFF2-40B4-BE49-F238E27FC236}">
                  <a16:creationId xmlns:a16="http://schemas.microsoft.com/office/drawing/2014/main" id="{B4D9183D-96FA-4EB6-BF03-C0DA76BFF85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269;p37">
              <a:extLst>
                <a:ext uri="{FF2B5EF4-FFF2-40B4-BE49-F238E27FC236}">
                  <a16:creationId xmlns:a16="http://schemas.microsoft.com/office/drawing/2014/main" id="{9F17F410-C981-4B09-B31C-834956AE8212}"/>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270;p37">
              <a:extLst>
                <a:ext uri="{FF2B5EF4-FFF2-40B4-BE49-F238E27FC236}">
                  <a16:creationId xmlns:a16="http://schemas.microsoft.com/office/drawing/2014/main" id="{0DD6F559-65C1-42CC-807E-FF6BE46B2BE3}"/>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271;p37">
              <a:extLst>
                <a:ext uri="{FF2B5EF4-FFF2-40B4-BE49-F238E27FC236}">
                  <a16:creationId xmlns:a16="http://schemas.microsoft.com/office/drawing/2014/main" id="{47C71B88-7A48-4121-AEB8-5EFB28122D9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272;p37">
              <a:extLst>
                <a:ext uri="{FF2B5EF4-FFF2-40B4-BE49-F238E27FC236}">
                  <a16:creationId xmlns:a16="http://schemas.microsoft.com/office/drawing/2014/main" id="{9871AE53-A535-40A0-82C6-911312334E04}"/>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273;p37">
              <a:extLst>
                <a:ext uri="{FF2B5EF4-FFF2-40B4-BE49-F238E27FC236}">
                  <a16:creationId xmlns:a16="http://schemas.microsoft.com/office/drawing/2014/main" id="{F866BFD8-BD1F-4A2C-BB3D-7B47E6A910D1}"/>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274;p37">
              <a:extLst>
                <a:ext uri="{FF2B5EF4-FFF2-40B4-BE49-F238E27FC236}">
                  <a16:creationId xmlns:a16="http://schemas.microsoft.com/office/drawing/2014/main" id="{813ED50B-FA01-4D83-BB9D-C3431F2EEF6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275;p37">
              <a:extLst>
                <a:ext uri="{FF2B5EF4-FFF2-40B4-BE49-F238E27FC236}">
                  <a16:creationId xmlns:a16="http://schemas.microsoft.com/office/drawing/2014/main" id="{0C3EBFE8-6241-4659-BDD5-304F2994B4CD}"/>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276;p37">
              <a:extLst>
                <a:ext uri="{FF2B5EF4-FFF2-40B4-BE49-F238E27FC236}">
                  <a16:creationId xmlns:a16="http://schemas.microsoft.com/office/drawing/2014/main" id="{7A367740-DD69-4538-B194-628609D585EB}"/>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277;p37">
              <a:extLst>
                <a:ext uri="{FF2B5EF4-FFF2-40B4-BE49-F238E27FC236}">
                  <a16:creationId xmlns:a16="http://schemas.microsoft.com/office/drawing/2014/main" id="{AE5A7B95-93D5-48AD-A0B5-23FA9E6B98A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278;p37">
              <a:extLst>
                <a:ext uri="{FF2B5EF4-FFF2-40B4-BE49-F238E27FC236}">
                  <a16:creationId xmlns:a16="http://schemas.microsoft.com/office/drawing/2014/main" id="{4DFD85E7-A2BA-4DA7-B085-23F7B9C0C47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279;p37">
              <a:extLst>
                <a:ext uri="{FF2B5EF4-FFF2-40B4-BE49-F238E27FC236}">
                  <a16:creationId xmlns:a16="http://schemas.microsoft.com/office/drawing/2014/main" id="{03C49201-A70D-4ABF-8CAD-030EE684577E}"/>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280;p37">
              <a:extLst>
                <a:ext uri="{FF2B5EF4-FFF2-40B4-BE49-F238E27FC236}">
                  <a16:creationId xmlns:a16="http://schemas.microsoft.com/office/drawing/2014/main" id="{B98FDB37-B030-4838-B73A-26408FE8125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281;p37">
              <a:extLst>
                <a:ext uri="{FF2B5EF4-FFF2-40B4-BE49-F238E27FC236}">
                  <a16:creationId xmlns:a16="http://schemas.microsoft.com/office/drawing/2014/main" id="{6F88AAD3-7822-499A-B50F-9BB0C4CFBFB3}"/>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282;p37">
              <a:extLst>
                <a:ext uri="{FF2B5EF4-FFF2-40B4-BE49-F238E27FC236}">
                  <a16:creationId xmlns:a16="http://schemas.microsoft.com/office/drawing/2014/main" id="{C7C2BD6D-4255-4E1B-AA05-B34CB35AF803}"/>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283;p37">
              <a:extLst>
                <a:ext uri="{FF2B5EF4-FFF2-40B4-BE49-F238E27FC236}">
                  <a16:creationId xmlns:a16="http://schemas.microsoft.com/office/drawing/2014/main" id="{5EF06058-BC0F-4764-A89B-B39B3398236E}"/>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284;p37">
              <a:extLst>
                <a:ext uri="{FF2B5EF4-FFF2-40B4-BE49-F238E27FC236}">
                  <a16:creationId xmlns:a16="http://schemas.microsoft.com/office/drawing/2014/main" id="{DC3D7B92-8054-4F12-84CB-3F591B4524FC}"/>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285;p37">
              <a:extLst>
                <a:ext uri="{FF2B5EF4-FFF2-40B4-BE49-F238E27FC236}">
                  <a16:creationId xmlns:a16="http://schemas.microsoft.com/office/drawing/2014/main" id="{0E1B1634-4802-46B2-938E-79A5BF67446E}"/>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286;p37">
              <a:extLst>
                <a:ext uri="{FF2B5EF4-FFF2-40B4-BE49-F238E27FC236}">
                  <a16:creationId xmlns:a16="http://schemas.microsoft.com/office/drawing/2014/main" id="{6D56F4B4-7DAB-466E-9155-9CBD4C91E0D2}"/>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287;p37">
              <a:extLst>
                <a:ext uri="{FF2B5EF4-FFF2-40B4-BE49-F238E27FC236}">
                  <a16:creationId xmlns:a16="http://schemas.microsoft.com/office/drawing/2014/main" id="{FAF4BCC8-B927-42D6-BDA6-B99F8666BDA7}"/>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288;p37">
              <a:extLst>
                <a:ext uri="{FF2B5EF4-FFF2-40B4-BE49-F238E27FC236}">
                  <a16:creationId xmlns:a16="http://schemas.microsoft.com/office/drawing/2014/main" id="{C1E161FF-C388-4345-8CDE-AF36DF3A9604}"/>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289;p37">
              <a:extLst>
                <a:ext uri="{FF2B5EF4-FFF2-40B4-BE49-F238E27FC236}">
                  <a16:creationId xmlns:a16="http://schemas.microsoft.com/office/drawing/2014/main" id="{00613235-107A-422E-B8E3-44F015D31E2F}"/>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290;p37">
              <a:extLst>
                <a:ext uri="{FF2B5EF4-FFF2-40B4-BE49-F238E27FC236}">
                  <a16:creationId xmlns:a16="http://schemas.microsoft.com/office/drawing/2014/main" id="{AA3C8207-E70B-4D44-B5A5-E4854787C38E}"/>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291;p37">
              <a:extLst>
                <a:ext uri="{FF2B5EF4-FFF2-40B4-BE49-F238E27FC236}">
                  <a16:creationId xmlns:a16="http://schemas.microsoft.com/office/drawing/2014/main" id="{5F19C789-CAB0-4252-B315-02C884B3BF7C}"/>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292;p37">
              <a:extLst>
                <a:ext uri="{FF2B5EF4-FFF2-40B4-BE49-F238E27FC236}">
                  <a16:creationId xmlns:a16="http://schemas.microsoft.com/office/drawing/2014/main" id="{96E2C3B2-33CC-4B70-8570-7643DFD7270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293;p37">
              <a:extLst>
                <a:ext uri="{FF2B5EF4-FFF2-40B4-BE49-F238E27FC236}">
                  <a16:creationId xmlns:a16="http://schemas.microsoft.com/office/drawing/2014/main" id="{89AFFE14-FD5D-41DA-A31E-32E0E6652A75}"/>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294;p37">
              <a:extLst>
                <a:ext uri="{FF2B5EF4-FFF2-40B4-BE49-F238E27FC236}">
                  <a16:creationId xmlns:a16="http://schemas.microsoft.com/office/drawing/2014/main" id="{D0DDEA8C-F759-404B-AF2D-5AC7F450E3F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295;p37">
              <a:extLst>
                <a:ext uri="{FF2B5EF4-FFF2-40B4-BE49-F238E27FC236}">
                  <a16:creationId xmlns:a16="http://schemas.microsoft.com/office/drawing/2014/main" id="{5CF53303-F836-4907-985E-918DA2FE6485}"/>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296;p37">
              <a:extLst>
                <a:ext uri="{FF2B5EF4-FFF2-40B4-BE49-F238E27FC236}">
                  <a16:creationId xmlns:a16="http://schemas.microsoft.com/office/drawing/2014/main" id="{BAA16CA5-C8A7-4144-8FA6-F20BFD550F8F}"/>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297;p37">
              <a:extLst>
                <a:ext uri="{FF2B5EF4-FFF2-40B4-BE49-F238E27FC236}">
                  <a16:creationId xmlns:a16="http://schemas.microsoft.com/office/drawing/2014/main" id="{AB75B953-CA07-40DF-B2F0-9E33E34B74B5}"/>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298;p37">
              <a:extLst>
                <a:ext uri="{FF2B5EF4-FFF2-40B4-BE49-F238E27FC236}">
                  <a16:creationId xmlns:a16="http://schemas.microsoft.com/office/drawing/2014/main" id="{0E4E99BA-021D-4108-9272-CA46F205ADC0}"/>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299;p37">
              <a:extLst>
                <a:ext uri="{FF2B5EF4-FFF2-40B4-BE49-F238E27FC236}">
                  <a16:creationId xmlns:a16="http://schemas.microsoft.com/office/drawing/2014/main" id="{3712D837-6AA5-4144-8B6E-6FFC53FFB257}"/>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300;p37">
              <a:extLst>
                <a:ext uri="{FF2B5EF4-FFF2-40B4-BE49-F238E27FC236}">
                  <a16:creationId xmlns:a16="http://schemas.microsoft.com/office/drawing/2014/main" id="{9E7B2B4C-485F-48C1-A1E6-00DC051EF1BC}"/>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301;p37">
              <a:extLst>
                <a:ext uri="{FF2B5EF4-FFF2-40B4-BE49-F238E27FC236}">
                  <a16:creationId xmlns:a16="http://schemas.microsoft.com/office/drawing/2014/main" id="{2146CA0A-0577-4800-8CB7-CA39756A4A4A}"/>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302;p37">
              <a:extLst>
                <a:ext uri="{FF2B5EF4-FFF2-40B4-BE49-F238E27FC236}">
                  <a16:creationId xmlns:a16="http://schemas.microsoft.com/office/drawing/2014/main" id="{33CC66CA-D93B-4BE1-A895-B99C8512970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303;p37">
              <a:extLst>
                <a:ext uri="{FF2B5EF4-FFF2-40B4-BE49-F238E27FC236}">
                  <a16:creationId xmlns:a16="http://schemas.microsoft.com/office/drawing/2014/main" id="{CB7EF316-6BEF-46BA-B522-5C3F47979B89}"/>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304;p37">
              <a:extLst>
                <a:ext uri="{FF2B5EF4-FFF2-40B4-BE49-F238E27FC236}">
                  <a16:creationId xmlns:a16="http://schemas.microsoft.com/office/drawing/2014/main" id="{278EE38D-A676-4ECF-9F67-DECBBBB55167}"/>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305;p37">
              <a:extLst>
                <a:ext uri="{FF2B5EF4-FFF2-40B4-BE49-F238E27FC236}">
                  <a16:creationId xmlns:a16="http://schemas.microsoft.com/office/drawing/2014/main" id="{C2846772-0A75-40D3-8AC5-6D38F69C88F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306;p37">
              <a:extLst>
                <a:ext uri="{FF2B5EF4-FFF2-40B4-BE49-F238E27FC236}">
                  <a16:creationId xmlns:a16="http://schemas.microsoft.com/office/drawing/2014/main" id="{D9314ADA-C4AA-4D8F-B195-4B1EB85B9562}"/>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307;p37">
              <a:extLst>
                <a:ext uri="{FF2B5EF4-FFF2-40B4-BE49-F238E27FC236}">
                  <a16:creationId xmlns:a16="http://schemas.microsoft.com/office/drawing/2014/main" id="{3C1A10FD-1BEA-4FD7-89D3-02791286D10B}"/>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308;p37">
              <a:extLst>
                <a:ext uri="{FF2B5EF4-FFF2-40B4-BE49-F238E27FC236}">
                  <a16:creationId xmlns:a16="http://schemas.microsoft.com/office/drawing/2014/main" id="{A52549C2-42F7-42F7-9CAA-BAFFA3A0953F}"/>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309;p37">
              <a:extLst>
                <a:ext uri="{FF2B5EF4-FFF2-40B4-BE49-F238E27FC236}">
                  <a16:creationId xmlns:a16="http://schemas.microsoft.com/office/drawing/2014/main" id="{031030CD-A470-4689-A524-50250741637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310;p37">
              <a:extLst>
                <a:ext uri="{FF2B5EF4-FFF2-40B4-BE49-F238E27FC236}">
                  <a16:creationId xmlns:a16="http://schemas.microsoft.com/office/drawing/2014/main" id="{12807D8D-FEAC-4898-9A17-289A6A9D564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311;p37">
              <a:extLst>
                <a:ext uri="{FF2B5EF4-FFF2-40B4-BE49-F238E27FC236}">
                  <a16:creationId xmlns:a16="http://schemas.microsoft.com/office/drawing/2014/main" id="{B59402DE-417F-4801-B1B2-FECC5487D9D9}"/>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312;p37">
              <a:extLst>
                <a:ext uri="{FF2B5EF4-FFF2-40B4-BE49-F238E27FC236}">
                  <a16:creationId xmlns:a16="http://schemas.microsoft.com/office/drawing/2014/main" id="{CBBA1A10-9843-4982-9973-8EDDDFF63744}"/>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313;p37">
              <a:extLst>
                <a:ext uri="{FF2B5EF4-FFF2-40B4-BE49-F238E27FC236}">
                  <a16:creationId xmlns:a16="http://schemas.microsoft.com/office/drawing/2014/main" id="{5FA67E4C-267A-4819-AFB1-2B3015EE08A8}"/>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314;p37">
              <a:extLst>
                <a:ext uri="{FF2B5EF4-FFF2-40B4-BE49-F238E27FC236}">
                  <a16:creationId xmlns:a16="http://schemas.microsoft.com/office/drawing/2014/main" id="{99062879-AF95-4C7E-84DA-199E98104807}"/>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315;p37">
              <a:extLst>
                <a:ext uri="{FF2B5EF4-FFF2-40B4-BE49-F238E27FC236}">
                  <a16:creationId xmlns:a16="http://schemas.microsoft.com/office/drawing/2014/main" id="{AE6547D7-AE29-4C6A-800E-BE9D9682AC5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316;p37">
              <a:extLst>
                <a:ext uri="{FF2B5EF4-FFF2-40B4-BE49-F238E27FC236}">
                  <a16:creationId xmlns:a16="http://schemas.microsoft.com/office/drawing/2014/main" id="{71DDE198-A2FD-46EF-BDFF-AC00AEE6D5FD}"/>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317;p37">
              <a:extLst>
                <a:ext uri="{FF2B5EF4-FFF2-40B4-BE49-F238E27FC236}">
                  <a16:creationId xmlns:a16="http://schemas.microsoft.com/office/drawing/2014/main" id="{8CD519E5-2ACD-43FC-95DB-D0B8D611CA90}"/>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318;p37">
              <a:extLst>
                <a:ext uri="{FF2B5EF4-FFF2-40B4-BE49-F238E27FC236}">
                  <a16:creationId xmlns:a16="http://schemas.microsoft.com/office/drawing/2014/main" id="{23C5CFF9-7FA3-4C31-9F4F-52D19A9E8A5A}"/>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319;p37">
              <a:extLst>
                <a:ext uri="{FF2B5EF4-FFF2-40B4-BE49-F238E27FC236}">
                  <a16:creationId xmlns:a16="http://schemas.microsoft.com/office/drawing/2014/main" id="{C61107F2-0E55-4BAF-A51D-FAF1817658B9}"/>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320;p37">
              <a:extLst>
                <a:ext uri="{FF2B5EF4-FFF2-40B4-BE49-F238E27FC236}">
                  <a16:creationId xmlns:a16="http://schemas.microsoft.com/office/drawing/2014/main" id="{9C811010-8CC2-407D-9B53-6BD2A9F89E16}"/>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321;p37">
              <a:extLst>
                <a:ext uri="{FF2B5EF4-FFF2-40B4-BE49-F238E27FC236}">
                  <a16:creationId xmlns:a16="http://schemas.microsoft.com/office/drawing/2014/main" id="{B19FD330-EB88-4DAC-B49F-C4DB715FCDB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6994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80EB77C6-70A5-414F-A25C-C393572686B8}"/>
              </a:ext>
            </a:extLst>
          </p:cNvPr>
          <p:cNvPicPr>
            <a:picLocks noChangeAspect="1"/>
          </p:cNvPicPr>
          <p:nvPr/>
        </p:nvPicPr>
        <p:blipFill>
          <a:blip r:embed="rId3"/>
          <a:stretch>
            <a:fillRect/>
          </a:stretch>
        </p:blipFill>
        <p:spPr>
          <a:xfrm>
            <a:off x="681304" y="0"/>
            <a:ext cx="7781392" cy="5143500"/>
          </a:xfrm>
          <a:prstGeom prst="rect">
            <a:avLst/>
          </a:prstGeom>
        </p:spPr>
      </p:pic>
    </p:spTree>
    <p:extLst>
      <p:ext uri="{BB962C8B-B14F-4D97-AF65-F5344CB8AC3E}">
        <p14:creationId xmlns:p14="http://schemas.microsoft.com/office/powerpoint/2010/main" val="3966186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79678" y="1619705"/>
            <a:ext cx="3457337" cy="1290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br>
              <a:rPr lang="vi-VN"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LÍ THUYẾT ĐỒ THỊ</a:t>
            </a:r>
          </a:p>
        </p:txBody>
      </p:sp>
      <p:grpSp>
        <p:nvGrpSpPr>
          <p:cNvPr id="220" name="Google Shape;2228;p37">
            <a:extLst>
              <a:ext uri="{FF2B5EF4-FFF2-40B4-BE49-F238E27FC236}">
                <a16:creationId xmlns:a16="http://schemas.microsoft.com/office/drawing/2014/main" id="{2106EF96-683D-4666-80FF-3434DCA2DCE6}"/>
              </a:ext>
            </a:extLst>
          </p:cNvPr>
          <p:cNvGrpSpPr/>
          <p:nvPr/>
        </p:nvGrpSpPr>
        <p:grpSpPr>
          <a:xfrm>
            <a:off x="4807093" y="699794"/>
            <a:ext cx="3457336" cy="3312530"/>
            <a:chOff x="2012475" y="393272"/>
            <a:chExt cx="4440240" cy="4609126"/>
          </a:xfrm>
        </p:grpSpPr>
        <p:sp>
          <p:nvSpPr>
            <p:cNvPr id="221" name="Google Shape;2229;p37">
              <a:extLst>
                <a:ext uri="{FF2B5EF4-FFF2-40B4-BE49-F238E27FC236}">
                  <a16:creationId xmlns:a16="http://schemas.microsoft.com/office/drawing/2014/main" id="{31E20330-DD80-474C-899A-991ADFC16A5F}"/>
                </a:ext>
              </a:extLst>
            </p:cNvPr>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30;p37">
              <a:extLst>
                <a:ext uri="{FF2B5EF4-FFF2-40B4-BE49-F238E27FC236}">
                  <a16:creationId xmlns:a16="http://schemas.microsoft.com/office/drawing/2014/main" id="{D37059A3-41B7-4A82-A913-356A16E1915F}"/>
                </a:ext>
              </a:extLst>
            </p:cNvPr>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1;p37">
              <a:extLst>
                <a:ext uri="{FF2B5EF4-FFF2-40B4-BE49-F238E27FC236}">
                  <a16:creationId xmlns:a16="http://schemas.microsoft.com/office/drawing/2014/main" id="{AE922B83-C376-4F1D-B373-0E4BA55BF16E}"/>
                </a:ext>
              </a:extLst>
            </p:cNvPr>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32;p37">
              <a:extLst>
                <a:ext uri="{FF2B5EF4-FFF2-40B4-BE49-F238E27FC236}">
                  <a16:creationId xmlns:a16="http://schemas.microsoft.com/office/drawing/2014/main" id="{0C5491BB-F56C-4B2D-BF7D-8275C24653B0}"/>
                </a:ext>
              </a:extLst>
            </p:cNvPr>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33;p37">
              <a:extLst>
                <a:ext uri="{FF2B5EF4-FFF2-40B4-BE49-F238E27FC236}">
                  <a16:creationId xmlns:a16="http://schemas.microsoft.com/office/drawing/2014/main" id="{5F802CAA-B029-4428-A265-1439D6E194DD}"/>
                </a:ext>
              </a:extLst>
            </p:cNvPr>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34;p37">
              <a:extLst>
                <a:ext uri="{FF2B5EF4-FFF2-40B4-BE49-F238E27FC236}">
                  <a16:creationId xmlns:a16="http://schemas.microsoft.com/office/drawing/2014/main" id="{BA7CD714-35FE-4BB0-8466-F9016DE04586}"/>
                </a:ext>
              </a:extLst>
            </p:cNvPr>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35;p37">
              <a:extLst>
                <a:ext uri="{FF2B5EF4-FFF2-40B4-BE49-F238E27FC236}">
                  <a16:creationId xmlns:a16="http://schemas.microsoft.com/office/drawing/2014/main" id="{7BDE4305-460E-4834-9CB4-D9CB312EEB2E}"/>
                </a:ext>
              </a:extLst>
            </p:cNvPr>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36;p37">
              <a:extLst>
                <a:ext uri="{FF2B5EF4-FFF2-40B4-BE49-F238E27FC236}">
                  <a16:creationId xmlns:a16="http://schemas.microsoft.com/office/drawing/2014/main" id="{726B6BA9-3B56-43D0-979B-39116C550341}"/>
                </a:ext>
              </a:extLst>
            </p:cNvPr>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37;p37">
              <a:extLst>
                <a:ext uri="{FF2B5EF4-FFF2-40B4-BE49-F238E27FC236}">
                  <a16:creationId xmlns:a16="http://schemas.microsoft.com/office/drawing/2014/main" id="{1FFE3620-9C8F-4102-BF0C-EB4DC0286311}"/>
                </a:ext>
              </a:extLst>
            </p:cNvPr>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238;p37">
              <a:extLst>
                <a:ext uri="{FF2B5EF4-FFF2-40B4-BE49-F238E27FC236}">
                  <a16:creationId xmlns:a16="http://schemas.microsoft.com/office/drawing/2014/main" id="{8F6A1217-1305-48BC-82AC-BE173C80DFDC}"/>
                </a:ext>
              </a:extLst>
            </p:cNvPr>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239;p37">
              <a:extLst>
                <a:ext uri="{FF2B5EF4-FFF2-40B4-BE49-F238E27FC236}">
                  <a16:creationId xmlns:a16="http://schemas.microsoft.com/office/drawing/2014/main" id="{5C4D8FB7-4918-44CC-BB43-614734878CD3}"/>
                </a:ext>
              </a:extLst>
            </p:cNvPr>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240;p37">
              <a:extLst>
                <a:ext uri="{FF2B5EF4-FFF2-40B4-BE49-F238E27FC236}">
                  <a16:creationId xmlns:a16="http://schemas.microsoft.com/office/drawing/2014/main" id="{47FA170E-A2A6-48B5-80FF-4470AB2A8896}"/>
                </a:ext>
              </a:extLst>
            </p:cNvPr>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241;p37">
              <a:extLst>
                <a:ext uri="{FF2B5EF4-FFF2-40B4-BE49-F238E27FC236}">
                  <a16:creationId xmlns:a16="http://schemas.microsoft.com/office/drawing/2014/main" id="{75725C13-4D56-4DAF-BEFD-B1761E31B60D}"/>
                </a:ext>
              </a:extLst>
            </p:cNvPr>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242;p37">
              <a:extLst>
                <a:ext uri="{FF2B5EF4-FFF2-40B4-BE49-F238E27FC236}">
                  <a16:creationId xmlns:a16="http://schemas.microsoft.com/office/drawing/2014/main" id="{88F563A4-BD17-414E-AE3C-A02809517156}"/>
                </a:ext>
              </a:extLst>
            </p:cNvPr>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243;p37">
              <a:extLst>
                <a:ext uri="{FF2B5EF4-FFF2-40B4-BE49-F238E27FC236}">
                  <a16:creationId xmlns:a16="http://schemas.microsoft.com/office/drawing/2014/main" id="{FBD7CCE1-E154-4BAA-A6B5-E9C0A8E1F86A}"/>
                </a:ext>
              </a:extLst>
            </p:cNvPr>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244;p37">
              <a:extLst>
                <a:ext uri="{FF2B5EF4-FFF2-40B4-BE49-F238E27FC236}">
                  <a16:creationId xmlns:a16="http://schemas.microsoft.com/office/drawing/2014/main" id="{8D33814E-4762-4BAC-8110-0920425AF912}"/>
                </a:ext>
              </a:extLst>
            </p:cNvPr>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245;p37">
              <a:extLst>
                <a:ext uri="{FF2B5EF4-FFF2-40B4-BE49-F238E27FC236}">
                  <a16:creationId xmlns:a16="http://schemas.microsoft.com/office/drawing/2014/main" id="{9951506B-DC22-448F-B854-788D88CD83AC}"/>
                </a:ext>
              </a:extLst>
            </p:cNvPr>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246;p37">
              <a:extLst>
                <a:ext uri="{FF2B5EF4-FFF2-40B4-BE49-F238E27FC236}">
                  <a16:creationId xmlns:a16="http://schemas.microsoft.com/office/drawing/2014/main" id="{0CD5CAEC-D18C-46D1-B054-03E1A947839B}"/>
                </a:ext>
              </a:extLst>
            </p:cNvPr>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247;p37">
              <a:extLst>
                <a:ext uri="{FF2B5EF4-FFF2-40B4-BE49-F238E27FC236}">
                  <a16:creationId xmlns:a16="http://schemas.microsoft.com/office/drawing/2014/main" id="{00BBD5BE-113F-4505-8430-628A0D83CB4D}"/>
                </a:ext>
              </a:extLst>
            </p:cNvPr>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248;p37">
              <a:extLst>
                <a:ext uri="{FF2B5EF4-FFF2-40B4-BE49-F238E27FC236}">
                  <a16:creationId xmlns:a16="http://schemas.microsoft.com/office/drawing/2014/main" id="{F36E42C1-E552-4085-9F69-C4B70F814DE2}"/>
                </a:ext>
              </a:extLst>
            </p:cNvPr>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249;p37">
              <a:extLst>
                <a:ext uri="{FF2B5EF4-FFF2-40B4-BE49-F238E27FC236}">
                  <a16:creationId xmlns:a16="http://schemas.microsoft.com/office/drawing/2014/main" id="{96066DCE-C9A8-4060-85E7-9854196BDEF5}"/>
                </a:ext>
              </a:extLst>
            </p:cNvPr>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250;p37">
              <a:extLst>
                <a:ext uri="{FF2B5EF4-FFF2-40B4-BE49-F238E27FC236}">
                  <a16:creationId xmlns:a16="http://schemas.microsoft.com/office/drawing/2014/main" id="{08F1D068-9C0C-4256-B8EC-3D3E4F738984}"/>
                </a:ext>
              </a:extLst>
            </p:cNvPr>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251;p37">
              <a:extLst>
                <a:ext uri="{FF2B5EF4-FFF2-40B4-BE49-F238E27FC236}">
                  <a16:creationId xmlns:a16="http://schemas.microsoft.com/office/drawing/2014/main" id="{C3138877-59E0-4B2F-A6A8-C5AF971C7578}"/>
                </a:ext>
              </a:extLst>
            </p:cNvPr>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252;p37">
              <a:extLst>
                <a:ext uri="{FF2B5EF4-FFF2-40B4-BE49-F238E27FC236}">
                  <a16:creationId xmlns:a16="http://schemas.microsoft.com/office/drawing/2014/main" id="{6B82E947-5FB5-451D-B8F2-41B592616DE3}"/>
                </a:ext>
              </a:extLst>
            </p:cNvPr>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253;p37">
              <a:extLst>
                <a:ext uri="{FF2B5EF4-FFF2-40B4-BE49-F238E27FC236}">
                  <a16:creationId xmlns:a16="http://schemas.microsoft.com/office/drawing/2014/main" id="{75BC59C9-A0A0-4779-892D-C166D36EDB79}"/>
                </a:ext>
              </a:extLst>
            </p:cNvPr>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254;p37">
              <a:extLst>
                <a:ext uri="{FF2B5EF4-FFF2-40B4-BE49-F238E27FC236}">
                  <a16:creationId xmlns:a16="http://schemas.microsoft.com/office/drawing/2014/main" id="{CE9B71FF-380A-4EAF-9E42-72A7F909388C}"/>
                </a:ext>
              </a:extLst>
            </p:cNvPr>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255;p37">
              <a:extLst>
                <a:ext uri="{FF2B5EF4-FFF2-40B4-BE49-F238E27FC236}">
                  <a16:creationId xmlns:a16="http://schemas.microsoft.com/office/drawing/2014/main" id="{5DD99F1C-7430-4215-A51E-2CF21577B028}"/>
                </a:ext>
              </a:extLst>
            </p:cNvPr>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256;p37">
              <a:extLst>
                <a:ext uri="{FF2B5EF4-FFF2-40B4-BE49-F238E27FC236}">
                  <a16:creationId xmlns:a16="http://schemas.microsoft.com/office/drawing/2014/main" id="{EFB3CD04-B54E-4627-A6B1-CCC913C254C5}"/>
                </a:ext>
              </a:extLst>
            </p:cNvPr>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257;p37">
              <a:extLst>
                <a:ext uri="{FF2B5EF4-FFF2-40B4-BE49-F238E27FC236}">
                  <a16:creationId xmlns:a16="http://schemas.microsoft.com/office/drawing/2014/main" id="{8E6B94CE-5828-48C9-8E20-AB9C9A9723A8}"/>
                </a:ext>
              </a:extLst>
            </p:cNvPr>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258;p37">
              <a:extLst>
                <a:ext uri="{FF2B5EF4-FFF2-40B4-BE49-F238E27FC236}">
                  <a16:creationId xmlns:a16="http://schemas.microsoft.com/office/drawing/2014/main" id="{C9D1BF0B-D0DB-4E5D-959B-FC25DE43E1B1}"/>
                </a:ext>
              </a:extLst>
            </p:cNvPr>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259;p37">
              <a:extLst>
                <a:ext uri="{FF2B5EF4-FFF2-40B4-BE49-F238E27FC236}">
                  <a16:creationId xmlns:a16="http://schemas.microsoft.com/office/drawing/2014/main" id="{90DC9A4C-7197-4E49-95C7-BACA52A158EA}"/>
                </a:ext>
              </a:extLst>
            </p:cNvPr>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260;p37">
              <a:extLst>
                <a:ext uri="{FF2B5EF4-FFF2-40B4-BE49-F238E27FC236}">
                  <a16:creationId xmlns:a16="http://schemas.microsoft.com/office/drawing/2014/main" id="{87D93E4A-68F5-49D4-87B1-BDE1288116E5}"/>
                </a:ext>
              </a:extLst>
            </p:cNvPr>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261;p37">
              <a:extLst>
                <a:ext uri="{FF2B5EF4-FFF2-40B4-BE49-F238E27FC236}">
                  <a16:creationId xmlns:a16="http://schemas.microsoft.com/office/drawing/2014/main" id="{F17ACF63-3044-4214-ACE3-5B7F2D583F97}"/>
                </a:ext>
              </a:extLst>
            </p:cNvPr>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262;p37">
              <a:extLst>
                <a:ext uri="{FF2B5EF4-FFF2-40B4-BE49-F238E27FC236}">
                  <a16:creationId xmlns:a16="http://schemas.microsoft.com/office/drawing/2014/main" id="{E0217689-423B-4CC0-976A-7F357E13E7E3}"/>
                </a:ext>
              </a:extLst>
            </p:cNvPr>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263;p37">
              <a:extLst>
                <a:ext uri="{FF2B5EF4-FFF2-40B4-BE49-F238E27FC236}">
                  <a16:creationId xmlns:a16="http://schemas.microsoft.com/office/drawing/2014/main" id="{F55936B9-7846-4B66-BBEF-D7E81C85F617}"/>
                </a:ext>
              </a:extLst>
            </p:cNvPr>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264;p37">
              <a:extLst>
                <a:ext uri="{FF2B5EF4-FFF2-40B4-BE49-F238E27FC236}">
                  <a16:creationId xmlns:a16="http://schemas.microsoft.com/office/drawing/2014/main" id="{2AAB6371-0367-4639-BF91-4080CD476462}"/>
                </a:ext>
              </a:extLst>
            </p:cNvPr>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265;p37">
              <a:extLst>
                <a:ext uri="{FF2B5EF4-FFF2-40B4-BE49-F238E27FC236}">
                  <a16:creationId xmlns:a16="http://schemas.microsoft.com/office/drawing/2014/main" id="{86BF8CB6-8520-4CF4-A5A0-07483F194212}"/>
                </a:ext>
              </a:extLst>
            </p:cNvPr>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266;p37">
              <a:extLst>
                <a:ext uri="{FF2B5EF4-FFF2-40B4-BE49-F238E27FC236}">
                  <a16:creationId xmlns:a16="http://schemas.microsoft.com/office/drawing/2014/main" id="{93E87BE6-2413-4D59-AE6B-3D81BAA448A9}"/>
                </a:ext>
              </a:extLst>
            </p:cNvPr>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267;p37">
              <a:extLst>
                <a:ext uri="{FF2B5EF4-FFF2-40B4-BE49-F238E27FC236}">
                  <a16:creationId xmlns:a16="http://schemas.microsoft.com/office/drawing/2014/main" id="{F2F8FB9C-D950-4857-BCD3-8C0B07186A32}"/>
                </a:ext>
              </a:extLst>
            </p:cNvPr>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268;p37">
              <a:extLst>
                <a:ext uri="{FF2B5EF4-FFF2-40B4-BE49-F238E27FC236}">
                  <a16:creationId xmlns:a16="http://schemas.microsoft.com/office/drawing/2014/main" id="{B4D9183D-96FA-4EB6-BF03-C0DA76BFF852}"/>
                </a:ext>
              </a:extLst>
            </p:cNvPr>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269;p37">
              <a:extLst>
                <a:ext uri="{FF2B5EF4-FFF2-40B4-BE49-F238E27FC236}">
                  <a16:creationId xmlns:a16="http://schemas.microsoft.com/office/drawing/2014/main" id="{9F17F410-C981-4B09-B31C-834956AE8212}"/>
                </a:ext>
              </a:extLst>
            </p:cNvPr>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270;p37">
              <a:extLst>
                <a:ext uri="{FF2B5EF4-FFF2-40B4-BE49-F238E27FC236}">
                  <a16:creationId xmlns:a16="http://schemas.microsoft.com/office/drawing/2014/main" id="{0DD6F559-65C1-42CC-807E-FF6BE46B2BE3}"/>
                </a:ext>
              </a:extLst>
            </p:cNvPr>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271;p37">
              <a:extLst>
                <a:ext uri="{FF2B5EF4-FFF2-40B4-BE49-F238E27FC236}">
                  <a16:creationId xmlns:a16="http://schemas.microsoft.com/office/drawing/2014/main" id="{47C71B88-7A48-4121-AEB8-5EFB28122D97}"/>
                </a:ext>
              </a:extLst>
            </p:cNvPr>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272;p37">
              <a:extLst>
                <a:ext uri="{FF2B5EF4-FFF2-40B4-BE49-F238E27FC236}">
                  <a16:creationId xmlns:a16="http://schemas.microsoft.com/office/drawing/2014/main" id="{9871AE53-A535-40A0-82C6-911312334E04}"/>
                </a:ext>
              </a:extLst>
            </p:cNvPr>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273;p37">
              <a:extLst>
                <a:ext uri="{FF2B5EF4-FFF2-40B4-BE49-F238E27FC236}">
                  <a16:creationId xmlns:a16="http://schemas.microsoft.com/office/drawing/2014/main" id="{F866BFD8-BD1F-4A2C-BB3D-7B47E6A910D1}"/>
                </a:ext>
              </a:extLst>
            </p:cNvPr>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274;p37">
              <a:extLst>
                <a:ext uri="{FF2B5EF4-FFF2-40B4-BE49-F238E27FC236}">
                  <a16:creationId xmlns:a16="http://schemas.microsoft.com/office/drawing/2014/main" id="{813ED50B-FA01-4D83-BB9D-C3431F2EEF6E}"/>
                </a:ext>
              </a:extLst>
            </p:cNvPr>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275;p37">
              <a:extLst>
                <a:ext uri="{FF2B5EF4-FFF2-40B4-BE49-F238E27FC236}">
                  <a16:creationId xmlns:a16="http://schemas.microsoft.com/office/drawing/2014/main" id="{0C3EBFE8-6241-4659-BDD5-304F2994B4CD}"/>
                </a:ext>
              </a:extLst>
            </p:cNvPr>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276;p37">
              <a:extLst>
                <a:ext uri="{FF2B5EF4-FFF2-40B4-BE49-F238E27FC236}">
                  <a16:creationId xmlns:a16="http://schemas.microsoft.com/office/drawing/2014/main" id="{7A367740-DD69-4538-B194-628609D585EB}"/>
                </a:ext>
              </a:extLst>
            </p:cNvPr>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277;p37">
              <a:extLst>
                <a:ext uri="{FF2B5EF4-FFF2-40B4-BE49-F238E27FC236}">
                  <a16:creationId xmlns:a16="http://schemas.microsoft.com/office/drawing/2014/main" id="{AE5A7B95-93D5-48AD-A0B5-23FA9E6B98A7}"/>
                </a:ext>
              </a:extLst>
            </p:cNvPr>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278;p37">
              <a:extLst>
                <a:ext uri="{FF2B5EF4-FFF2-40B4-BE49-F238E27FC236}">
                  <a16:creationId xmlns:a16="http://schemas.microsoft.com/office/drawing/2014/main" id="{4DFD85E7-A2BA-4DA7-B085-23F7B9C0C47F}"/>
                </a:ext>
              </a:extLst>
            </p:cNvPr>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279;p37">
              <a:extLst>
                <a:ext uri="{FF2B5EF4-FFF2-40B4-BE49-F238E27FC236}">
                  <a16:creationId xmlns:a16="http://schemas.microsoft.com/office/drawing/2014/main" id="{03C49201-A70D-4ABF-8CAD-030EE684577E}"/>
                </a:ext>
              </a:extLst>
            </p:cNvPr>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280;p37">
              <a:extLst>
                <a:ext uri="{FF2B5EF4-FFF2-40B4-BE49-F238E27FC236}">
                  <a16:creationId xmlns:a16="http://schemas.microsoft.com/office/drawing/2014/main" id="{B98FDB37-B030-4838-B73A-26408FE81259}"/>
                </a:ext>
              </a:extLst>
            </p:cNvPr>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281;p37">
              <a:extLst>
                <a:ext uri="{FF2B5EF4-FFF2-40B4-BE49-F238E27FC236}">
                  <a16:creationId xmlns:a16="http://schemas.microsoft.com/office/drawing/2014/main" id="{6F88AAD3-7822-499A-B50F-9BB0C4CFBFB3}"/>
                </a:ext>
              </a:extLst>
            </p:cNvPr>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282;p37">
              <a:extLst>
                <a:ext uri="{FF2B5EF4-FFF2-40B4-BE49-F238E27FC236}">
                  <a16:creationId xmlns:a16="http://schemas.microsoft.com/office/drawing/2014/main" id="{C7C2BD6D-4255-4E1B-AA05-B34CB35AF803}"/>
                </a:ext>
              </a:extLst>
            </p:cNvPr>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283;p37">
              <a:extLst>
                <a:ext uri="{FF2B5EF4-FFF2-40B4-BE49-F238E27FC236}">
                  <a16:creationId xmlns:a16="http://schemas.microsoft.com/office/drawing/2014/main" id="{5EF06058-BC0F-4764-A89B-B39B3398236E}"/>
                </a:ext>
              </a:extLst>
            </p:cNvPr>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284;p37">
              <a:extLst>
                <a:ext uri="{FF2B5EF4-FFF2-40B4-BE49-F238E27FC236}">
                  <a16:creationId xmlns:a16="http://schemas.microsoft.com/office/drawing/2014/main" id="{DC3D7B92-8054-4F12-84CB-3F591B4524FC}"/>
                </a:ext>
              </a:extLst>
            </p:cNvPr>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285;p37">
              <a:extLst>
                <a:ext uri="{FF2B5EF4-FFF2-40B4-BE49-F238E27FC236}">
                  <a16:creationId xmlns:a16="http://schemas.microsoft.com/office/drawing/2014/main" id="{0E1B1634-4802-46B2-938E-79A5BF67446E}"/>
                </a:ext>
              </a:extLst>
            </p:cNvPr>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286;p37">
              <a:extLst>
                <a:ext uri="{FF2B5EF4-FFF2-40B4-BE49-F238E27FC236}">
                  <a16:creationId xmlns:a16="http://schemas.microsoft.com/office/drawing/2014/main" id="{6D56F4B4-7DAB-466E-9155-9CBD4C91E0D2}"/>
                </a:ext>
              </a:extLst>
            </p:cNvPr>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287;p37">
              <a:extLst>
                <a:ext uri="{FF2B5EF4-FFF2-40B4-BE49-F238E27FC236}">
                  <a16:creationId xmlns:a16="http://schemas.microsoft.com/office/drawing/2014/main" id="{FAF4BCC8-B927-42D6-BDA6-B99F8666BDA7}"/>
                </a:ext>
              </a:extLst>
            </p:cNvPr>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288;p37">
              <a:extLst>
                <a:ext uri="{FF2B5EF4-FFF2-40B4-BE49-F238E27FC236}">
                  <a16:creationId xmlns:a16="http://schemas.microsoft.com/office/drawing/2014/main" id="{C1E161FF-C388-4345-8CDE-AF36DF3A9604}"/>
                </a:ext>
              </a:extLst>
            </p:cNvPr>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289;p37">
              <a:extLst>
                <a:ext uri="{FF2B5EF4-FFF2-40B4-BE49-F238E27FC236}">
                  <a16:creationId xmlns:a16="http://schemas.microsoft.com/office/drawing/2014/main" id="{00613235-107A-422E-B8E3-44F015D31E2F}"/>
                </a:ext>
              </a:extLst>
            </p:cNvPr>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290;p37">
              <a:extLst>
                <a:ext uri="{FF2B5EF4-FFF2-40B4-BE49-F238E27FC236}">
                  <a16:creationId xmlns:a16="http://schemas.microsoft.com/office/drawing/2014/main" id="{AA3C8207-E70B-4D44-B5A5-E4854787C38E}"/>
                </a:ext>
              </a:extLst>
            </p:cNvPr>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291;p37">
              <a:extLst>
                <a:ext uri="{FF2B5EF4-FFF2-40B4-BE49-F238E27FC236}">
                  <a16:creationId xmlns:a16="http://schemas.microsoft.com/office/drawing/2014/main" id="{5F19C789-CAB0-4252-B315-02C884B3BF7C}"/>
                </a:ext>
              </a:extLst>
            </p:cNvPr>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292;p37">
              <a:extLst>
                <a:ext uri="{FF2B5EF4-FFF2-40B4-BE49-F238E27FC236}">
                  <a16:creationId xmlns:a16="http://schemas.microsoft.com/office/drawing/2014/main" id="{96E2C3B2-33CC-4B70-8570-7643DFD7270B}"/>
                </a:ext>
              </a:extLst>
            </p:cNvPr>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293;p37">
              <a:extLst>
                <a:ext uri="{FF2B5EF4-FFF2-40B4-BE49-F238E27FC236}">
                  <a16:creationId xmlns:a16="http://schemas.microsoft.com/office/drawing/2014/main" id="{89AFFE14-FD5D-41DA-A31E-32E0E6652A75}"/>
                </a:ext>
              </a:extLst>
            </p:cNvPr>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294;p37">
              <a:extLst>
                <a:ext uri="{FF2B5EF4-FFF2-40B4-BE49-F238E27FC236}">
                  <a16:creationId xmlns:a16="http://schemas.microsoft.com/office/drawing/2014/main" id="{D0DDEA8C-F759-404B-AF2D-5AC7F450E3FD}"/>
                </a:ext>
              </a:extLst>
            </p:cNvPr>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295;p37">
              <a:extLst>
                <a:ext uri="{FF2B5EF4-FFF2-40B4-BE49-F238E27FC236}">
                  <a16:creationId xmlns:a16="http://schemas.microsoft.com/office/drawing/2014/main" id="{5CF53303-F836-4907-985E-918DA2FE6485}"/>
                </a:ext>
              </a:extLst>
            </p:cNvPr>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296;p37">
              <a:extLst>
                <a:ext uri="{FF2B5EF4-FFF2-40B4-BE49-F238E27FC236}">
                  <a16:creationId xmlns:a16="http://schemas.microsoft.com/office/drawing/2014/main" id="{BAA16CA5-C8A7-4144-8FA6-F20BFD550F8F}"/>
                </a:ext>
              </a:extLst>
            </p:cNvPr>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297;p37">
              <a:extLst>
                <a:ext uri="{FF2B5EF4-FFF2-40B4-BE49-F238E27FC236}">
                  <a16:creationId xmlns:a16="http://schemas.microsoft.com/office/drawing/2014/main" id="{AB75B953-CA07-40DF-B2F0-9E33E34B74B5}"/>
                </a:ext>
              </a:extLst>
            </p:cNvPr>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298;p37">
              <a:extLst>
                <a:ext uri="{FF2B5EF4-FFF2-40B4-BE49-F238E27FC236}">
                  <a16:creationId xmlns:a16="http://schemas.microsoft.com/office/drawing/2014/main" id="{0E4E99BA-021D-4108-9272-CA46F205ADC0}"/>
                </a:ext>
              </a:extLst>
            </p:cNvPr>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299;p37">
              <a:extLst>
                <a:ext uri="{FF2B5EF4-FFF2-40B4-BE49-F238E27FC236}">
                  <a16:creationId xmlns:a16="http://schemas.microsoft.com/office/drawing/2014/main" id="{3712D837-6AA5-4144-8B6E-6FFC53FFB257}"/>
                </a:ext>
              </a:extLst>
            </p:cNvPr>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300;p37">
              <a:extLst>
                <a:ext uri="{FF2B5EF4-FFF2-40B4-BE49-F238E27FC236}">
                  <a16:creationId xmlns:a16="http://schemas.microsoft.com/office/drawing/2014/main" id="{9E7B2B4C-485F-48C1-A1E6-00DC051EF1BC}"/>
                </a:ext>
              </a:extLst>
            </p:cNvPr>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301;p37">
              <a:extLst>
                <a:ext uri="{FF2B5EF4-FFF2-40B4-BE49-F238E27FC236}">
                  <a16:creationId xmlns:a16="http://schemas.microsoft.com/office/drawing/2014/main" id="{2146CA0A-0577-4800-8CB7-CA39756A4A4A}"/>
                </a:ext>
              </a:extLst>
            </p:cNvPr>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302;p37">
              <a:extLst>
                <a:ext uri="{FF2B5EF4-FFF2-40B4-BE49-F238E27FC236}">
                  <a16:creationId xmlns:a16="http://schemas.microsoft.com/office/drawing/2014/main" id="{33CC66CA-D93B-4BE1-A895-B99C85129705}"/>
                </a:ext>
              </a:extLst>
            </p:cNvPr>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303;p37">
              <a:extLst>
                <a:ext uri="{FF2B5EF4-FFF2-40B4-BE49-F238E27FC236}">
                  <a16:creationId xmlns:a16="http://schemas.microsoft.com/office/drawing/2014/main" id="{CB7EF316-6BEF-46BA-B522-5C3F47979B89}"/>
                </a:ext>
              </a:extLst>
            </p:cNvPr>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304;p37">
              <a:extLst>
                <a:ext uri="{FF2B5EF4-FFF2-40B4-BE49-F238E27FC236}">
                  <a16:creationId xmlns:a16="http://schemas.microsoft.com/office/drawing/2014/main" id="{278EE38D-A676-4ECF-9F67-DECBBBB55167}"/>
                </a:ext>
              </a:extLst>
            </p:cNvPr>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305;p37">
              <a:extLst>
                <a:ext uri="{FF2B5EF4-FFF2-40B4-BE49-F238E27FC236}">
                  <a16:creationId xmlns:a16="http://schemas.microsoft.com/office/drawing/2014/main" id="{C2846772-0A75-40D3-8AC5-6D38F69C88FA}"/>
                </a:ext>
              </a:extLst>
            </p:cNvPr>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306;p37">
              <a:extLst>
                <a:ext uri="{FF2B5EF4-FFF2-40B4-BE49-F238E27FC236}">
                  <a16:creationId xmlns:a16="http://schemas.microsoft.com/office/drawing/2014/main" id="{D9314ADA-C4AA-4D8F-B195-4B1EB85B9562}"/>
                </a:ext>
              </a:extLst>
            </p:cNvPr>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307;p37">
              <a:extLst>
                <a:ext uri="{FF2B5EF4-FFF2-40B4-BE49-F238E27FC236}">
                  <a16:creationId xmlns:a16="http://schemas.microsoft.com/office/drawing/2014/main" id="{3C1A10FD-1BEA-4FD7-89D3-02791286D10B}"/>
                </a:ext>
              </a:extLst>
            </p:cNvPr>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2308;p37">
              <a:extLst>
                <a:ext uri="{FF2B5EF4-FFF2-40B4-BE49-F238E27FC236}">
                  <a16:creationId xmlns:a16="http://schemas.microsoft.com/office/drawing/2014/main" id="{A52549C2-42F7-42F7-9CAA-BAFFA3A0953F}"/>
                </a:ext>
              </a:extLst>
            </p:cNvPr>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2309;p37">
              <a:extLst>
                <a:ext uri="{FF2B5EF4-FFF2-40B4-BE49-F238E27FC236}">
                  <a16:creationId xmlns:a16="http://schemas.microsoft.com/office/drawing/2014/main" id="{031030CD-A470-4689-A524-502507416376}"/>
                </a:ext>
              </a:extLst>
            </p:cNvPr>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2310;p37">
              <a:extLst>
                <a:ext uri="{FF2B5EF4-FFF2-40B4-BE49-F238E27FC236}">
                  <a16:creationId xmlns:a16="http://schemas.microsoft.com/office/drawing/2014/main" id="{12807D8D-FEAC-4898-9A17-289A6A9D564B}"/>
                </a:ext>
              </a:extLst>
            </p:cNvPr>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2311;p37">
              <a:extLst>
                <a:ext uri="{FF2B5EF4-FFF2-40B4-BE49-F238E27FC236}">
                  <a16:creationId xmlns:a16="http://schemas.microsoft.com/office/drawing/2014/main" id="{B59402DE-417F-4801-B1B2-FECC5487D9D9}"/>
                </a:ext>
              </a:extLst>
            </p:cNvPr>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2312;p37">
              <a:extLst>
                <a:ext uri="{FF2B5EF4-FFF2-40B4-BE49-F238E27FC236}">
                  <a16:creationId xmlns:a16="http://schemas.microsoft.com/office/drawing/2014/main" id="{CBBA1A10-9843-4982-9973-8EDDDFF63744}"/>
                </a:ext>
              </a:extLst>
            </p:cNvPr>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2313;p37">
              <a:extLst>
                <a:ext uri="{FF2B5EF4-FFF2-40B4-BE49-F238E27FC236}">
                  <a16:creationId xmlns:a16="http://schemas.microsoft.com/office/drawing/2014/main" id="{5FA67E4C-267A-4819-AFB1-2B3015EE08A8}"/>
                </a:ext>
              </a:extLst>
            </p:cNvPr>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2314;p37">
              <a:extLst>
                <a:ext uri="{FF2B5EF4-FFF2-40B4-BE49-F238E27FC236}">
                  <a16:creationId xmlns:a16="http://schemas.microsoft.com/office/drawing/2014/main" id="{99062879-AF95-4C7E-84DA-199E98104807}"/>
                </a:ext>
              </a:extLst>
            </p:cNvPr>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2315;p37">
              <a:extLst>
                <a:ext uri="{FF2B5EF4-FFF2-40B4-BE49-F238E27FC236}">
                  <a16:creationId xmlns:a16="http://schemas.microsoft.com/office/drawing/2014/main" id="{AE6547D7-AE29-4C6A-800E-BE9D9682AC53}"/>
                </a:ext>
              </a:extLst>
            </p:cNvPr>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2316;p37">
              <a:extLst>
                <a:ext uri="{FF2B5EF4-FFF2-40B4-BE49-F238E27FC236}">
                  <a16:creationId xmlns:a16="http://schemas.microsoft.com/office/drawing/2014/main" id="{71DDE198-A2FD-46EF-BDFF-AC00AEE6D5FD}"/>
                </a:ext>
              </a:extLst>
            </p:cNvPr>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2317;p37">
              <a:extLst>
                <a:ext uri="{FF2B5EF4-FFF2-40B4-BE49-F238E27FC236}">
                  <a16:creationId xmlns:a16="http://schemas.microsoft.com/office/drawing/2014/main" id="{8CD519E5-2ACD-43FC-95DB-D0B8D611CA90}"/>
                </a:ext>
              </a:extLst>
            </p:cNvPr>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2318;p37">
              <a:extLst>
                <a:ext uri="{FF2B5EF4-FFF2-40B4-BE49-F238E27FC236}">
                  <a16:creationId xmlns:a16="http://schemas.microsoft.com/office/drawing/2014/main" id="{23C5CFF9-7FA3-4C31-9F4F-52D19A9E8A5A}"/>
                </a:ext>
              </a:extLst>
            </p:cNvPr>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2319;p37">
              <a:extLst>
                <a:ext uri="{FF2B5EF4-FFF2-40B4-BE49-F238E27FC236}">
                  <a16:creationId xmlns:a16="http://schemas.microsoft.com/office/drawing/2014/main" id="{C61107F2-0E55-4BAF-A51D-FAF1817658B9}"/>
                </a:ext>
              </a:extLst>
            </p:cNvPr>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2320;p37">
              <a:extLst>
                <a:ext uri="{FF2B5EF4-FFF2-40B4-BE49-F238E27FC236}">
                  <a16:creationId xmlns:a16="http://schemas.microsoft.com/office/drawing/2014/main" id="{9C811010-8CC2-407D-9B53-6BD2A9F89E16}"/>
                </a:ext>
              </a:extLst>
            </p:cNvPr>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2321;p37">
              <a:extLst>
                <a:ext uri="{FF2B5EF4-FFF2-40B4-BE49-F238E27FC236}">
                  <a16:creationId xmlns:a16="http://schemas.microsoft.com/office/drawing/2014/main" id="{B19FD330-EB88-4DAC-B49F-C4DB715FCDB5}"/>
                </a:ext>
              </a:extLst>
            </p:cNvPr>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42947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ellman Ford | Bellman Ford Algorithm | Bellman Ford Algorithm with Example  Step by Step - YouTube">
            <a:extLst>
              <a:ext uri="{FF2B5EF4-FFF2-40B4-BE49-F238E27FC236}">
                <a16:creationId xmlns:a16="http://schemas.microsoft.com/office/drawing/2014/main" id="{BBED026A-7842-5246-A60B-F218ABD024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568"/>
          <a:stretch/>
        </p:blipFill>
        <p:spPr bwMode="auto">
          <a:xfrm>
            <a:off x="90488" y="443388"/>
            <a:ext cx="8963025" cy="4256724"/>
          </a:xfrm>
          <a:prstGeom prst="rect">
            <a:avLst/>
          </a:prstGeom>
          <a:solidFill>
            <a:srgbClr val="FFFFFF"/>
          </a:solidFill>
        </p:spPr>
      </p:pic>
      <p:sp>
        <p:nvSpPr>
          <p:cNvPr id="2" name="Slide Number Placeholder 1" hidden="1">
            <a:extLst>
              <a:ext uri="{FF2B5EF4-FFF2-40B4-BE49-F238E27FC236}">
                <a16:creationId xmlns:a16="http://schemas.microsoft.com/office/drawing/2014/main" id="{168FBFD9-A121-CE44-8919-8E6C31B50C69}"/>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78</a:t>
            </a:fld>
            <a:endParaRPr lang="en"/>
          </a:p>
        </p:txBody>
      </p:sp>
      <p:sp>
        <p:nvSpPr>
          <p:cNvPr id="73" name="Slide Number Placeholder 3" hidden="1">
            <a:extLst>
              <a:ext uri="{FF2B5EF4-FFF2-40B4-BE49-F238E27FC236}">
                <a16:creationId xmlns:a16="http://schemas.microsoft.com/office/drawing/2014/main" id="{5C0744C0-B009-4AA8-98A4-4F19D2B70F3D}"/>
              </a:ext>
            </a:extLst>
          </p:cNvPr>
          <p:cNvSpPr>
            <a:spLocks noGrp="1"/>
          </p:cNvSpPr>
          <p:nvPr>
            <p:ph type="sldNum" sz="quarter" idx="12"/>
          </p:nvPr>
        </p:nvSpPr>
        <p:spPr>
          <a:xfrm>
            <a:off x="8649025" y="4636750"/>
            <a:ext cx="456900" cy="468600"/>
          </a:xfrm>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78</a:t>
            </a:fld>
            <a:endParaRPr lang="en"/>
          </a:p>
        </p:txBody>
      </p:sp>
      <p:sp>
        <p:nvSpPr>
          <p:cNvPr id="5" name="TextBox 4">
            <a:extLst>
              <a:ext uri="{FF2B5EF4-FFF2-40B4-BE49-F238E27FC236}">
                <a16:creationId xmlns:a16="http://schemas.microsoft.com/office/drawing/2014/main" id="{2A2038E8-6BD0-1D42-8BB4-176BBB29EB74}"/>
              </a:ext>
            </a:extLst>
          </p:cNvPr>
          <p:cNvSpPr txBox="1"/>
          <p:nvPr/>
        </p:nvSpPr>
        <p:spPr>
          <a:xfrm>
            <a:off x="250521" y="3895594"/>
            <a:ext cx="3770335" cy="307777"/>
          </a:xfrm>
          <a:prstGeom prst="rect">
            <a:avLst/>
          </a:prstGeom>
          <a:noFill/>
        </p:spPr>
        <p:txBody>
          <a:bodyPr wrap="square" rtlCol="0">
            <a:spAutoFit/>
          </a:bodyPr>
          <a:lstStyle/>
          <a:p>
            <a:r>
              <a:rPr lang="en-US" dirty="0" err="1"/>
              <a:t>Đường</a:t>
            </a:r>
            <a:r>
              <a:rPr lang="en-US" dirty="0"/>
              <a:t> </a:t>
            </a:r>
            <a:r>
              <a:rPr lang="en-US" dirty="0" err="1"/>
              <a:t>đi</a:t>
            </a:r>
            <a:r>
              <a:rPr lang="en-US" dirty="0"/>
              <a:t> </a:t>
            </a:r>
            <a:r>
              <a:rPr lang="en-US" dirty="0" err="1"/>
              <a:t>ngắn</a:t>
            </a:r>
            <a:r>
              <a:rPr lang="en-US" dirty="0"/>
              <a:t> </a:t>
            </a:r>
            <a:r>
              <a:rPr lang="en-US" dirty="0" err="1"/>
              <a:t>nhất</a:t>
            </a:r>
            <a:r>
              <a:rPr lang="en-US" dirty="0"/>
              <a:t> </a:t>
            </a:r>
            <a:r>
              <a:rPr lang="en-US" dirty="0" err="1"/>
              <a:t>với</a:t>
            </a:r>
            <a:r>
              <a:rPr lang="en-US" dirty="0"/>
              <a:t> </a:t>
            </a:r>
            <a:r>
              <a:rPr lang="en-US" b="1" dirty="0"/>
              <a:t>chi </a:t>
            </a:r>
            <a:r>
              <a:rPr lang="en-US" b="1" dirty="0" err="1"/>
              <a:t>phí</a:t>
            </a:r>
            <a:r>
              <a:rPr lang="en-US" b="1" dirty="0"/>
              <a:t> </a:t>
            </a:r>
            <a:r>
              <a:rPr lang="en-US" b="1" dirty="0" err="1"/>
              <a:t>âm</a:t>
            </a:r>
            <a:endParaRPr lang="en-US" b="1" dirty="0"/>
          </a:p>
        </p:txBody>
      </p:sp>
    </p:spTree>
    <p:extLst>
      <p:ext uri="{BB962C8B-B14F-4D97-AF65-F5344CB8AC3E}">
        <p14:creationId xmlns:p14="http://schemas.microsoft.com/office/powerpoint/2010/main" val="118288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arallel Approach to Floyd Warshall Algorithm by Jinal Dhruv">
            <a:extLst>
              <a:ext uri="{FF2B5EF4-FFF2-40B4-BE49-F238E27FC236}">
                <a16:creationId xmlns:a16="http://schemas.microsoft.com/office/drawing/2014/main" id="{40542842-ED68-4A48-B7B6-EC01650DCC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488" y="50900"/>
            <a:ext cx="8963025" cy="5041699"/>
          </a:xfrm>
          <a:prstGeom prst="rect">
            <a:avLst/>
          </a:prstGeom>
          <a:solidFill>
            <a:srgbClr val="FFFFFF"/>
          </a:solidFill>
        </p:spPr>
      </p:pic>
      <p:sp>
        <p:nvSpPr>
          <p:cNvPr id="4" name="Slide Number Placeholder 3" hidden="1">
            <a:extLst>
              <a:ext uri="{FF2B5EF4-FFF2-40B4-BE49-F238E27FC236}">
                <a16:creationId xmlns:a16="http://schemas.microsoft.com/office/drawing/2014/main" id="{0801F853-60D1-DE43-99DF-02227C7B679B}"/>
              </a:ext>
            </a:extLst>
          </p:cNvPr>
          <p:cNvSpPr>
            <a:spLocks noGrp="1"/>
          </p:cNvSpPr>
          <p:nvPr>
            <p:ph type="sldNum" sz="quarter"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79</a:t>
            </a:fld>
            <a:endParaRPr lang="en"/>
          </a:p>
        </p:txBody>
      </p:sp>
      <p:sp>
        <p:nvSpPr>
          <p:cNvPr id="6" name="TextBox 5">
            <a:extLst>
              <a:ext uri="{FF2B5EF4-FFF2-40B4-BE49-F238E27FC236}">
                <a16:creationId xmlns:a16="http://schemas.microsoft.com/office/drawing/2014/main" id="{551C0609-59E0-874A-BE3D-2CE338ADF43E}"/>
              </a:ext>
            </a:extLst>
          </p:cNvPr>
          <p:cNvSpPr txBox="1"/>
          <p:nvPr/>
        </p:nvSpPr>
        <p:spPr>
          <a:xfrm>
            <a:off x="6626268" y="237994"/>
            <a:ext cx="1966587" cy="1938992"/>
          </a:xfrm>
          <a:prstGeom prst="rect">
            <a:avLst/>
          </a:prstGeom>
          <a:noFill/>
        </p:spPr>
        <p:txBody>
          <a:bodyPr wrap="square" rtlCol="0">
            <a:spAutoFit/>
          </a:bodyPr>
          <a:lstStyle/>
          <a:p>
            <a:r>
              <a:rPr lang="en-US" sz="1500" dirty="0" err="1">
                <a:latin typeface="Times New Roman" panose="02020603050405020304" pitchFamily="18" charset="0"/>
                <a:cs typeface="Times New Roman" panose="02020603050405020304" pitchFamily="18" charset="0"/>
              </a:rPr>
              <a:t>Đã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học</a:t>
            </a:r>
            <a:r>
              <a:rPr lang="en-US" sz="1500" dirty="0">
                <a:latin typeface="Times New Roman" panose="02020603050405020304" pitchFamily="18" charset="0"/>
                <a:cs typeface="Times New Roman" panose="02020603050405020304" pitchFamily="18" charset="0"/>
              </a:rPr>
              <a:t>:</a:t>
            </a:r>
          </a:p>
          <a:p>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Dijkstra </a:t>
            </a:r>
            <a:r>
              <a:rPr lang="en-US" sz="1500" dirty="0" err="1">
                <a:latin typeface="Times New Roman" panose="02020603050405020304" pitchFamily="18" charset="0"/>
                <a:cs typeface="Times New Roman" panose="02020603050405020304" pitchFamily="18" charset="0"/>
              </a:rPr>
              <a:t>tìm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ngắn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một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cặp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cạnh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với</a:t>
            </a:r>
            <a:r>
              <a:rPr lang="en-US" sz="1500" dirty="0">
                <a:latin typeface="Times New Roman" panose="02020603050405020304" pitchFamily="18" charset="0"/>
                <a:cs typeface="Times New Roman" panose="02020603050405020304" pitchFamily="18" charset="0"/>
              </a:rPr>
              <a:t> chi </a:t>
            </a:r>
            <a:r>
              <a:rPr lang="en-US" sz="1500" dirty="0" err="1">
                <a:latin typeface="Times New Roman" panose="02020603050405020304" pitchFamily="18" charset="0"/>
                <a:cs typeface="Times New Roman" panose="02020603050405020304" pitchFamily="18" charset="0"/>
              </a:rPr>
              <a:t>phí</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O(</a:t>
            </a:r>
            <a:r>
              <a:rPr lang="en-US" sz="1500" b="1" dirty="0" err="1">
                <a:latin typeface="Times New Roman" panose="02020603050405020304" pitchFamily="18" charset="0"/>
                <a:cs typeface="Times New Roman" panose="02020603050405020304" pitchFamily="18" charset="0"/>
              </a:rPr>
              <a:t>ElogV</a:t>
            </a:r>
            <a:r>
              <a:rPr lang="en-US" sz="1500" b="1"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với</a:t>
            </a:r>
            <a:r>
              <a:rPr lang="en-US" sz="1500" dirty="0">
                <a:latin typeface="Times New Roman" panose="02020603050405020304" pitchFamily="18" charset="0"/>
                <a:cs typeface="Times New Roman" panose="02020603050405020304" pitchFamily="18" charset="0"/>
              </a:rPr>
              <a:t>:</a:t>
            </a:r>
          </a:p>
          <a:p>
            <a:r>
              <a:rPr lang="en-US" sz="1500" dirty="0">
                <a:latin typeface="Times New Roman" panose="02020603050405020304" pitchFamily="18" charset="0"/>
                <a:cs typeface="Times New Roman" panose="02020603050405020304" pitchFamily="18" charset="0"/>
              </a:rPr>
              <a:t>+ V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số</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đỉnh</a:t>
            </a:r>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 E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số</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cặp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cạnh</a:t>
            </a:r>
            <a:endParaRPr lang="en-US" sz="15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55E1239-04A6-9540-A5F5-865FE664AD65}"/>
              </a:ext>
            </a:extLst>
          </p:cNvPr>
          <p:cNvSpPr txBox="1"/>
          <p:nvPr/>
        </p:nvSpPr>
        <p:spPr>
          <a:xfrm>
            <a:off x="6682635" y="2813459"/>
            <a:ext cx="1853851" cy="1477328"/>
          </a:xfrm>
          <a:prstGeom prst="rect">
            <a:avLst/>
          </a:prstGeom>
          <a:noFill/>
        </p:spPr>
        <p:txBody>
          <a:bodyPr wrap="square" rtlCol="0">
            <a:spAutoFit/>
          </a:bodyPr>
          <a:lstStyle/>
          <a:p>
            <a:r>
              <a:rPr lang="en-US" sz="1500" dirty="0" err="1">
                <a:latin typeface="Times New Roman" panose="02020603050405020304" pitchFamily="18" charset="0"/>
                <a:cs typeface="Times New Roman" panose="02020603050405020304" pitchFamily="18" charset="0"/>
              </a:rPr>
              <a:t>Trường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hợp</a:t>
            </a:r>
            <a:r>
              <a:rPr lang="en-US" sz="1500" dirty="0">
                <a:latin typeface="Times New Roman" panose="02020603050405020304" pitchFamily="18" charset="0"/>
                <a:cs typeface="Times New Roman" panose="02020603050405020304" pitchFamily="18" charset="0"/>
              </a:rPr>
              <a:t> ta </a:t>
            </a:r>
            <a:r>
              <a:rPr lang="en-US" sz="1500" dirty="0" err="1">
                <a:latin typeface="Times New Roman" panose="02020603050405020304" pitchFamily="18" charset="0"/>
                <a:cs typeface="Times New Roman" panose="02020603050405020304" pitchFamily="18" charset="0"/>
              </a:rPr>
              <a:t>cần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tìm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đường</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đi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ngắn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của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tất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cả</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cặp</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cạnh</a:t>
            </a:r>
            <a:r>
              <a:rPr lang="en-US" sz="1500" dirty="0">
                <a:latin typeface="Times New Roman" panose="02020603050405020304" pitchFamily="18" charset="0"/>
                <a:cs typeface="Times New Roman" panose="02020603050405020304" pitchFamily="18" charset="0"/>
              </a:rPr>
              <a:t> =&gt; Floyd-</a:t>
            </a:r>
            <a:r>
              <a:rPr lang="en-US" sz="1500" dirty="0" err="1">
                <a:latin typeface="Times New Roman" panose="02020603050405020304" pitchFamily="18" charset="0"/>
                <a:cs typeface="Times New Roman" panose="02020603050405020304" pitchFamily="18" charset="0"/>
              </a:rPr>
              <a:t>Warshall</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với</a:t>
            </a:r>
            <a:r>
              <a:rPr lang="en-US" sz="1500" dirty="0">
                <a:latin typeface="Times New Roman" panose="02020603050405020304" pitchFamily="18" charset="0"/>
                <a:cs typeface="Times New Roman" panose="02020603050405020304" pitchFamily="18" charset="0"/>
              </a:rPr>
              <a:t> chi </a:t>
            </a:r>
            <a:r>
              <a:rPr lang="en-US" sz="1500" dirty="0" err="1">
                <a:latin typeface="Times New Roman" panose="02020603050405020304" pitchFamily="18" charset="0"/>
                <a:cs typeface="Times New Roman" panose="02020603050405020304" pitchFamily="18" charset="0"/>
              </a:rPr>
              <a:t>phí</a:t>
            </a: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O(V</a:t>
            </a:r>
            <a:r>
              <a:rPr lang="en-US" sz="1500" b="1" baseline="30000" dirty="0">
                <a:latin typeface="Times New Roman" panose="02020603050405020304" pitchFamily="18" charset="0"/>
                <a:cs typeface="Times New Roman" panose="02020603050405020304" pitchFamily="18" charset="0"/>
              </a:rPr>
              <a:t>3</a:t>
            </a:r>
            <a:r>
              <a:rPr lang="en-US" sz="1500" b="1" dirty="0">
                <a:latin typeface="Times New Roman" panose="02020603050405020304" pitchFamily="18" charset="0"/>
                <a:cs typeface="Times New Roman" panose="02020603050405020304" pitchFamily="18" charset="0"/>
              </a:rPr>
              <a:t>)</a:t>
            </a:r>
            <a:endParaRPr lang="en-US" sz="1500" b="1"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84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ey Trends define not able to Mobile Application - My Blog">
            <a:extLst>
              <a:ext uri="{FF2B5EF4-FFF2-40B4-BE49-F238E27FC236}">
                <a16:creationId xmlns:a16="http://schemas.microsoft.com/office/drawing/2014/main" id="{C60D4ECA-DBE6-1E47-83C0-C06284D40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99" b="13601"/>
          <a:stretch/>
        </p:blipFill>
        <p:spPr bwMode="auto">
          <a:xfrm>
            <a:off x="15" y="7"/>
            <a:ext cx="9143985" cy="514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058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1</a:t>
            </a:r>
            <a:endParaRPr sz="3600" b="1" dirty="0">
              <a:solidFill>
                <a:schemeClr val="lt1"/>
              </a:solidFill>
              <a:latin typeface="Barlow"/>
              <a:ea typeface="Barlow"/>
              <a:cs typeface="Barlow"/>
              <a:sym typeface="Barlow"/>
            </a:endParaRPr>
          </a:p>
        </p:txBody>
      </p:sp>
      <p:sp>
        <p:nvSpPr>
          <p:cNvPr id="115" name="Google Shape;343;p13">
            <a:extLst>
              <a:ext uri="{FF2B5EF4-FFF2-40B4-BE49-F238E27FC236}">
                <a16:creationId xmlns:a16="http://schemas.microsoft.com/office/drawing/2014/main" id="{C0B59666-0602-41A4-BAE7-B26280016278}"/>
              </a:ext>
            </a:extLst>
          </p:cNvPr>
          <p:cNvSpPr txBox="1">
            <a:spLocks/>
          </p:cNvSpPr>
          <p:nvPr/>
        </p:nvSpPr>
        <p:spPr>
          <a:xfrm>
            <a:off x="979678" y="1619705"/>
            <a:ext cx="3457337" cy="12909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nSpc>
                <a:spcPct val="100000"/>
              </a:lnSpc>
            </a:pPr>
            <a:br>
              <a:rPr lang="vi-VN" sz="4000" dirty="0">
                <a:latin typeface="Times New Roman" panose="02020603050405020304" pitchFamily="18" charset="0"/>
                <a:cs typeface="Times New Roman" panose="02020603050405020304" pitchFamily="18" charset="0"/>
              </a:rPr>
            </a:br>
            <a:r>
              <a:rPr lang="vi-VN" sz="4000" dirty="0">
                <a:latin typeface="Times New Roman" panose="02020603050405020304" pitchFamily="18" charset="0"/>
                <a:cs typeface="Times New Roman" panose="02020603050405020304" pitchFamily="18" charset="0"/>
              </a:rPr>
              <a:t>Xử Lí NNTN</a:t>
            </a:r>
            <a:endParaRPr lang="en-US" sz="4000" dirty="0">
              <a:latin typeface="Times New Roman" panose="02020603050405020304" pitchFamily="18" charset="0"/>
              <a:cs typeface="Times New Roman" panose="02020603050405020304" pitchFamily="18" charset="0"/>
            </a:endParaRPr>
          </a:p>
        </p:txBody>
      </p:sp>
      <p:pic>
        <p:nvPicPr>
          <p:cNvPr id="98" name="Picture 97" descr="Text&#10;&#10;Description automatically generated">
            <a:extLst>
              <a:ext uri="{FF2B5EF4-FFF2-40B4-BE49-F238E27FC236}">
                <a16:creationId xmlns:a16="http://schemas.microsoft.com/office/drawing/2014/main" id="{436A3210-1F9A-B44D-958D-AF54A36DFD79}"/>
              </a:ext>
            </a:extLst>
          </p:cNvPr>
          <p:cNvPicPr>
            <a:picLocks noChangeAspect="1"/>
          </p:cNvPicPr>
          <p:nvPr/>
        </p:nvPicPr>
        <p:blipFill>
          <a:blip r:embed="rId3"/>
          <a:stretch>
            <a:fillRect/>
          </a:stretch>
        </p:blipFill>
        <p:spPr>
          <a:xfrm>
            <a:off x="4321479" y="0"/>
            <a:ext cx="4678471" cy="5143500"/>
          </a:xfrm>
          <a:prstGeom prst="rect">
            <a:avLst/>
          </a:prstGeom>
        </p:spPr>
      </p:pic>
    </p:spTree>
    <p:extLst>
      <p:ext uri="{BB962C8B-B14F-4D97-AF65-F5344CB8AC3E}">
        <p14:creationId xmlns:p14="http://schemas.microsoft.com/office/powerpoint/2010/main" val="22196193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FBE49E-D647-48B9-BD8C-7CB303620B84}"/>
              </a:ext>
            </a:extLst>
          </p:cNvPr>
          <p:cNvSpPr>
            <a:spLocks noGrp="1"/>
          </p:cNvSpPr>
          <p:nvPr>
            <p:ph type="title"/>
          </p:nvPr>
        </p:nvSpPr>
        <p:spPr>
          <a:xfrm>
            <a:off x="566803" y="507639"/>
            <a:ext cx="5320430" cy="1197133"/>
          </a:xfrm>
        </p:spPr>
        <p:txBody>
          <a:bodyPr/>
          <a:lstStyle/>
          <a:p>
            <a:pPr algn="ctr"/>
            <a:r>
              <a:rPr lang="vi-VN" dirty="0">
                <a:latin typeface="+mj-lt"/>
              </a:rPr>
              <a:t>EDIT DISTANCE</a:t>
            </a:r>
            <a:endParaRPr lang="en-US" dirty="0">
              <a:latin typeface="+mj-lt"/>
            </a:endParaRPr>
          </a:p>
        </p:txBody>
      </p:sp>
      <p:sp>
        <p:nvSpPr>
          <p:cNvPr id="2" name="TextBox 1">
            <a:extLst>
              <a:ext uri="{FF2B5EF4-FFF2-40B4-BE49-F238E27FC236}">
                <a16:creationId xmlns:a16="http://schemas.microsoft.com/office/drawing/2014/main" id="{7824433F-58C4-4943-8613-5F1DC1BA59BA}"/>
              </a:ext>
            </a:extLst>
          </p:cNvPr>
          <p:cNvSpPr txBox="1"/>
          <p:nvPr/>
        </p:nvSpPr>
        <p:spPr>
          <a:xfrm>
            <a:off x="566803" y="1265129"/>
            <a:ext cx="5696211"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thao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xoá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thay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thao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hai</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D34D8AD-63E6-674B-9655-8811090CAC0D}"/>
              </a:ext>
            </a:extLst>
          </p:cNvPr>
          <p:cNvSpPr txBox="1"/>
          <p:nvPr/>
        </p:nvSpPr>
        <p:spPr>
          <a:xfrm>
            <a:off x="316283" y="2462262"/>
            <a:ext cx="7199334" cy="1015663"/>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Giả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sử</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từ</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điển</a:t>
            </a:r>
            <a:r>
              <a:rPr lang="en-US" sz="3000" dirty="0">
                <a:latin typeface="Times New Roman" panose="02020603050405020304" pitchFamily="18" charset="0"/>
                <a:cs typeface="Times New Roman" panose="02020603050405020304" pitchFamily="18" charset="0"/>
              </a:rPr>
              <a:t> D = {receive, retrieve}. </a:t>
            </a:r>
            <a:r>
              <a:rPr lang="en-US" sz="3000" dirty="0" err="1">
                <a:latin typeface="Times New Roman" panose="02020603050405020304" pitchFamily="18" charset="0"/>
                <a:cs typeface="Times New Roman" panose="02020603050405020304" pitchFamily="18" charset="0"/>
              </a:rPr>
              <a:t>sửa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lỗi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chính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tả</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từ</a:t>
            </a:r>
            <a:r>
              <a:rPr lang="en-US" sz="3000" dirty="0">
                <a:latin typeface="Times New Roman" panose="02020603050405020304" pitchFamily="18" charset="0"/>
                <a:cs typeface="Times New Roman" panose="02020603050405020304" pitchFamily="18" charset="0"/>
              </a:rPr>
              <a:t> w = </a:t>
            </a:r>
            <a:r>
              <a:rPr lang="en-US" sz="3000" dirty="0" err="1">
                <a:latin typeface="Times New Roman" panose="02020603050405020304" pitchFamily="18" charset="0"/>
                <a:cs typeface="Times New Roman" panose="02020603050405020304" pitchFamily="18" charset="0"/>
              </a:rPr>
              <a:t>recieve</a:t>
            </a:r>
            <a:r>
              <a:rPr lang="en-US" sz="30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78B6D0F4-E0FA-F94B-837C-818BE9A4D38C}"/>
              </a:ext>
            </a:extLst>
          </p:cNvPr>
          <p:cNvSpPr txBox="1"/>
          <p:nvPr/>
        </p:nvSpPr>
        <p:spPr>
          <a:xfrm>
            <a:off x="475989" y="3983277"/>
            <a:ext cx="7039628"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w' = receive ? hay w' = retrieve?</a:t>
            </a:r>
          </a:p>
        </p:txBody>
      </p:sp>
    </p:spTree>
    <p:extLst>
      <p:ext uri="{BB962C8B-B14F-4D97-AF65-F5344CB8AC3E}">
        <p14:creationId xmlns:p14="http://schemas.microsoft.com/office/powerpoint/2010/main" val="110170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4"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uld we use questions to teach? – Part 1 | ...to the real.">
            <a:extLst>
              <a:ext uri="{FF2B5EF4-FFF2-40B4-BE49-F238E27FC236}">
                <a16:creationId xmlns:a16="http://schemas.microsoft.com/office/drawing/2014/main" id="{2BE0AFC2-6F56-BF44-82ED-3DA5E2AC74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8276" y="1957750"/>
            <a:ext cx="2679000" cy="2679000"/>
          </a:xfrm>
          <a:prstGeom prst="rect">
            <a:avLst/>
          </a:prstGeom>
          <a:solidFill>
            <a:srgbClr val="FFFFFF"/>
          </a:solidFill>
        </p:spPr>
      </p:pic>
      <p:sp>
        <p:nvSpPr>
          <p:cNvPr id="4" name="Slide Number Placeholder 3">
            <a:extLst>
              <a:ext uri="{FF2B5EF4-FFF2-40B4-BE49-F238E27FC236}">
                <a16:creationId xmlns:a16="http://schemas.microsoft.com/office/drawing/2014/main" id="{2982D189-94AF-C74E-975F-CBC5FDDB7DEA}"/>
              </a:ext>
            </a:extLst>
          </p:cNvPr>
          <p:cNvSpPr>
            <a:spLocks noGrp="1"/>
          </p:cNvSpPr>
          <p:nvPr>
            <p:ph type="sldNum" sz="quarter" idx="12"/>
          </p:nvPr>
        </p:nvSpPr>
        <p:spPr>
          <a:xfrm>
            <a:off x="8649025" y="4636750"/>
            <a:ext cx="456900" cy="468600"/>
          </a:xfrm>
        </p:spPr>
        <p:txBody>
          <a:bodyPr wrap="square" anchor="b">
            <a:normAutofit/>
          </a:bodyPr>
          <a:lstStyle/>
          <a:p>
            <a:pPr marL="0" lvl="0" indent="0" rtl="0">
              <a:spcBef>
                <a:spcPts val="0"/>
              </a:spcBef>
              <a:spcAft>
                <a:spcPts val="600"/>
              </a:spcAft>
              <a:buNone/>
            </a:pPr>
            <a:fld id="{00000000-1234-1234-1234-123412341234}" type="slidenum">
              <a:rPr lang="en" smtClean="0"/>
              <a:pPr marL="0" lvl="0" indent="0" rtl="0">
                <a:spcBef>
                  <a:spcPts val="0"/>
                </a:spcBef>
                <a:spcAft>
                  <a:spcPts val="600"/>
                </a:spcAft>
                <a:buNone/>
              </a:pPr>
              <a:t>82</a:t>
            </a:fld>
            <a:endParaRPr lang="en"/>
          </a:p>
        </p:txBody>
      </p:sp>
      <p:sp>
        <p:nvSpPr>
          <p:cNvPr id="5" name="Rectangle 4">
            <a:extLst>
              <a:ext uri="{FF2B5EF4-FFF2-40B4-BE49-F238E27FC236}">
                <a16:creationId xmlns:a16="http://schemas.microsoft.com/office/drawing/2014/main" id="{E59DD230-B020-5E4D-9C62-A89B89ABCC4B}"/>
              </a:ext>
            </a:extLst>
          </p:cNvPr>
          <p:cNvSpPr/>
          <p:nvPr/>
        </p:nvSpPr>
        <p:spPr>
          <a:xfrm>
            <a:off x="1987346" y="770383"/>
            <a:ext cx="2723823" cy="923330"/>
          </a:xfrm>
          <a:prstGeom prst="rect">
            <a:avLst/>
          </a:prstGeom>
          <a:noFill/>
        </p:spPr>
        <p:txBody>
          <a:bodyPr wrap="none" lIns="91440" tIns="45720" rIns="91440" bIns="45720">
            <a:spAutoFit/>
          </a:bodyPr>
          <a:lstStyle/>
          <a:p>
            <a:pPr algn="ct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Câu</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54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hỏi</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369000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ovie Ending Hand Written Lettering The End. Beautiful Typography. Royalty  Free Cliparts, Vectors, And Stock Illustration. Image 59645224.">
            <a:extLst>
              <a:ext uri="{FF2B5EF4-FFF2-40B4-BE49-F238E27FC236}">
                <a16:creationId xmlns:a16="http://schemas.microsoft.com/office/drawing/2014/main" id="{09E698CC-BC62-E340-8E4B-5C5AA9BCD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629" r="2" b="22119"/>
          <a:stretch/>
        </p:blipFill>
        <p:spPr bwMode="auto">
          <a:xfrm>
            <a:off x="90488" y="50800"/>
            <a:ext cx="8963025" cy="5041900"/>
          </a:xfrm>
          <a:prstGeom prst="rect">
            <a:avLst/>
          </a:prstGeom>
          <a:solidFill>
            <a:srgbClr val="FFFFFF"/>
          </a:solidFill>
        </p:spPr>
      </p:pic>
      <p:sp>
        <p:nvSpPr>
          <p:cNvPr id="4" name="Slide Number Placeholder 3" hidden="1">
            <a:extLst>
              <a:ext uri="{FF2B5EF4-FFF2-40B4-BE49-F238E27FC236}">
                <a16:creationId xmlns:a16="http://schemas.microsoft.com/office/drawing/2014/main" id="{E764EFDD-42ED-3447-A734-D592098068F2}"/>
              </a:ext>
            </a:extLst>
          </p:cNvPr>
          <p:cNvSpPr>
            <a:spLocks noGrp="1"/>
          </p:cNvSpPr>
          <p:nvPr>
            <p:ph type="sldNum" sz="quarter" idx="12"/>
          </p:nvPr>
        </p:nvSpPr>
        <p:spPr/>
        <p:txBody>
          <a:bodyPr/>
          <a:lstStyle/>
          <a:p>
            <a:pPr marL="0" lvl="0" indent="0" algn="r" rtl="0">
              <a:spcBef>
                <a:spcPts val="0"/>
              </a:spcBef>
              <a:spcAft>
                <a:spcPts val="600"/>
              </a:spcAft>
              <a:buNone/>
            </a:pPr>
            <a:fld id="{00000000-1234-1234-1234-123412341234}" type="slidenum">
              <a:rPr lang="en" smtClean="0"/>
              <a:pPr marL="0" lvl="0" indent="0" algn="r" rtl="0">
                <a:spcBef>
                  <a:spcPts val="0"/>
                </a:spcBef>
                <a:spcAft>
                  <a:spcPts val="600"/>
                </a:spcAft>
                <a:buNone/>
              </a:pPr>
              <a:t>83</a:t>
            </a:fld>
            <a:endParaRPr lang="en"/>
          </a:p>
        </p:txBody>
      </p:sp>
    </p:spTree>
    <p:extLst>
      <p:ext uri="{BB962C8B-B14F-4D97-AF65-F5344CB8AC3E}">
        <p14:creationId xmlns:p14="http://schemas.microsoft.com/office/powerpoint/2010/main" val="26697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pic>
        <p:nvPicPr>
          <p:cNvPr id="1026" name="Picture 2" descr="75 Beautiful Staircase Pictures &amp; Ideas - November, 2020 | Houzz">
            <a:extLst>
              <a:ext uri="{FF2B5EF4-FFF2-40B4-BE49-F238E27FC236}">
                <a16:creationId xmlns:a16="http://schemas.microsoft.com/office/drawing/2014/main" id="{19F1679B-369A-4ED2-80CC-5BCD86728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623" y="734605"/>
            <a:ext cx="1988371" cy="3129112"/>
          </a:xfrm>
          <a:prstGeom prst="rect">
            <a:avLst/>
          </a:prstGeom>
          <a:noFill/>
          <a:extLst>
            <a:ext uri="{909E8E84-426E-40DD-AFC4-6F175D3DCCD1}">
              <a14:hiddenFill xmlns:a14="http://schemas.microsoft.com/office/drawing/2010/main">
                <a:solidFill>
                  <a:srgbClr val="FFFFFF"/>
                </a:solidFill>
              </a14:hiddenFill>
            </a:ext>
          </a:extLst>
        </p:spPr>
      </p:pic>
      <p:sp>
        <p:nvSpPr>
          <p:cNvPr id="1961" name="Google Shape;1961;p31"/>
          <p:cNvSpPr txBox="1">
            <a:spLocks noGrp="1"/>
          </p:cNvSpPr>
          <p:nvPr>
            <p:ph type="body" idx="4294967295"/>
          </p:nvPr>
        </p:nvSpPr>
        <p:spPr>
          <a:xfrm>
            <a:off x="907785" y="789615"/>
            <a:ext cx="4040698" cy="2864557"/>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US" sz="3000" dirty="0">
                <a:solidFill>
                  <a:schemeClr val="lt1"/>
                </a:solidFill>
                <a:latin typeface="Times New Roman" panose="02020603050405020304" pitchFamily="18" charset="0"/>
                <a:ea typeface="Raleway Thin"/>
                <a:cs typeface="Times New Roman" panose="02020603050405020304" pitchFamily="18" charset="0"/>
                <a:sym typeface="Raleway Thin"/>
              </a:rPr>
              <a:t>Staircase Problem</a:t>
            </a:r>
          </a:p>
          <a:p>
            <a:pPr marL="0" lvl="0" indent="0" algn="ctr" rtl="0">
              <a:spcBef>
                <a:spcPts val="600"/>
              </a:spcBef>
              <a:spcAft>
                <a:spcPts val="0"/>
              </a:spcAft>
              <a:buNone/>
            </a:pPr>
            <a:r>
              <a:rPr lang="en-US" sz="1050" dirty="0">
                <a:solidFill>
                  <a:schemeClr val="lt1"/>
                </a:solidFill>
                <a:latin typeface="Times New Roman" panose="02020603050405020304" pitchFamily="18" charset="0"/>
                <a:ea typeface="Raleway Thin"/>
                <a:cs typeface="Times New Roman" panose="02020603050405020304" pitchFamily="18" charset="0"/>
                <a:sym typeface="Raleway Thin"/>
              </a:rPr>
              <a:t>_______________________________</a:t>
            </a:r>
            <a:endParaRPr sz="1050" dirty="0">
              <a:solidFill>
                <a:schemeClr val="lt1"/>
              </a:solidFill>
              <a:latin typeface="Times New Roman" panose="02020603050405020304" pitchFamily="18" charset="0"/>
              <a:ea typeface="Raleway Thin"/>
              <a:cs typeface="Times New Roman" panose="02020603050405020304" pitchFamily="18" charset="0"/>
              <a:sym typeface="Raleway Thin"/>
            </a:endParaRPr>
          </a:p>
          <a:p>
            <a:pPr marL="0" lvl="0" indent="0" algn="just" rtl="0">
              <a:spcBef>
                <a:spcPts val="600"/>
              </a:spcBef>
              <a:spcAft>
                <a:spcPts val="0"/>
              </a:spcAft>
              <a:buNone/>
            </a:pPr>
            <a:r>
              <a:rPr lang="en" sz="2400" dirty="0">
                <a:solidFill>
                  <a:schemeClr val="lt1"/>
                </a:solidFill>
                <a:latin typeface="Times New Roman" panose="02020603050405020304" pitchFamily="18" charset="0"/>
                <a:cs typeface="Times New Roman" panose="02020603050405020304" pitchFamily="18" charset="0"/>
              </a:rPr>
              <a:t>Cho một cầu thang bộ có n bậc, mỗi bước đi có thể bước 1 hoặc 2 bước. Hỏi có bao nhiêu cách đi để có thể đi tới bậc thang thứ n?</a:t>
            </a:r>
            <a:endParaRPr sz="2400" dirty="0">
              <a:solidFill>
                <a:schemeClr val="lt1"/>
              </a:solidFill>
              <a:latin typeface="Times New Roman" panose="02020603050405020304" pitchFamily="18" charset="0"/>
              <a:cs typeface="Times New Roman" panose="02020603050405020304" pitchFamily="18" charset="0"/>
            </a:endParaRPr>
          </a:p>
        </p:txBody>
      </p:sp>
      <p:sp>
        <p:nvSpPr>
          <p:cNvPr id="1963" name="Google Shape;1963;p3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solidFill>
                  <a:schemeClr val="accent2"/>
                </a:solidFill>
              </a:rPr>
              <a:t>9</a:t>
            </a:fld>
            <a:endParaRPr>
              <a:solidFill>
                <a:schemeClr val="accent2"/>
              </a:solidFill>
            </a:endParaRPr>
          </a:p>
        </p:txBody>
      </p:sp>
      <p:grpSp>
        <p:nvGrpSpPr>
          <p:cNvPr id="1964" name="Google Shape;1964;p31"/>
          <p:cNvGrpSpPr/>
          <p:nvPr/>
        </p:nvGrpSpPr>
        <p:grpSpPr>
          <a:xfrm>
            <a:off x="5441795" y="391446"/>
            <a:ext cx="2029015" cy="3822716"/>
            <a:chOff x="2547150" y="238125"/>
            <a:chExt cx="2525675" cy="5238750"/>
          </a:xfrm>
        </p:grpSpPr>
        <p:sp>
          <p:nvSpPr>
            <p:cNvPr id="1965" name="Google Shape;1965;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lt1"/>
                </a:gs>
                <a:gs pos="50000">
                  <a:schemeClr val="lt1"/>
                </a:gs>
                <a:gs pos="100000">
                  <a:schemeClr val="lt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0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31"/>
          <p:cNvGrpSpPr/>
          <p:nvPr/>
        </p:nvGrpSpPr>
        <p:grpSpPr>
          <a:xfrm>
            <a:off x="7016693" y="2058348"/>
            <a:ext cx="1041945" cy="2747812"/>
            <a:chOff x="2217389" y="2145281"/>
            <a:chExt cx="771754" cy="2035265"/>
          </a:xfrm>
        </p:grpSpPr>
        <p:sp>
          <p:nvSpPr>
            <p:cNvPr id="1970" name="Google Shape;1970;p31"/>
            <p:cNvSpPr/>
            <p:nvPr/>
          </p:nvSpPr>
          <p:spPr>
            <a:xfrm>
              <a:off x="2315715" y="3791112"/>
              <a:ext cx="673428" cy="389434"/>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1" name="Google Shape;1971;p31"/>
            <p:cNvSpPr/>
            <p:nvPr/>
          </p:nvSpPr>
          <p:spPr>
            <a:xfrm>
              <a:off x="2657140" y="3935803"/>
              <a:ext cx="195329" cy="151148"/>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2" name="Google Shape;1972;p31"/>
            <p:cNvSpPr/>
            <p:nvPr/>
          </p:nvSpPr>
          <p:spPr>
            <a:xfrm>
              <a:off x="2658204" y="3985466"/>
              <a:ext cx="194361" cy="101567"/>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3" name="Google Shape;1973;p31"/>
            <p:cNvSpPr/>
            <p:nvPr/>
          </p:nvSpPr>
          <p:spPr>
            <a:xfrm>
              <a:off x="2457350" y="3860101"/>
              <a:ext cx="195204" cy="145599"/>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31"/>
            <p:cNvSpPr/>
            <p:nvPr/>
          </p:nvSpPr>
          <p:spPr>
            <a:xfrm>
              <a:off x="2457756" y="3906656"/>
              <a:ext cx="194361" cy="101578"/>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31"/>
            <p:cNvSpPr/>
            <p:nvPr/>
          </p:nvSpPr>
          <p:spPr>
            <a:xfrm>
              <a:off x="2506461" y="2987362"/>
              <a:ext cx="335774" cy="964424"/>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31"/>
            <p:cNvSpPr/>
            <p:nvPr/>
          </p:nvSpPr>
          <p:spPr>
            <a:xfrm>
              <a:off x="2582229" y="2387101"/>
              <a:ext cx="214978" cy="209526"/>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31"/>
            <p:cNvSpPr/>
            <p:nvPr/>
          </p:nvSpPr>
          <p:spPr>
            <a:xfrm>
              <a:off x="2243240" y="2453762"/>
              <a:ext cx="324369" cy="463332"/>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31"/>
            <p:cNvSpPr/>
            <p:nvPr/>
          </p:nvSpPr>
          <p:spPr>
            <a:xfrm>
              <a:off x="2217389" y="2839467"/>
              <a:ext cx="154799" cy="101310"/>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31"/>
            <p:cNvSpPr/>
            <p:nvPr/>
          </p:nvSpPr>
          <p:spPr>
            <a:xfrm>
              <a:off x="2221873" y="2861121"/>
              <a:ext cx="101078" cy="84251"/>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31"/>
            <p:cNvSpPr/>
            <p:nvPr/>
          </p:nvSpPr>
          <p:spPr>
            <a:xfrm>
              <a:off x="2506235" y="2416390"/>
              <a:ext cx="349666" cy="703984"/>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31"/>
            <p:cNvSpPr/>
            <p:nvPr/>
          </p:nvSpPr>
          <p:spPr>
            <a:xfrm>
              <a:off x="2790960" y="2560359"/>
              <a:ext cx="135498" cy="621896"/>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31"/>
            <p:cNvSpPr/>
            <p:nvPr/>
          </p:nvSpPr>
          <p:spPr>
            <a:xfrm>
              <a:off x="2573358" y="2169926"/>
              <a:ext cx="231959" cy="28297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31"/>
            <p:cNvSpPr/>
            <p:nvPr/>
          </p:nvSpPr>
          <p:spPr>
            <a:xfrm>
              <a:off x="2582180" y="2145281"/>
              <a:ext cx="245225" cy="242272"/>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31"/>
            <p:cNvSpPr/>
            <p:nvPr/>
          </p:nvSpPr>
          <p:spPr>
            <a:xfrm>
              <a:off x="2773661" y="2522433"/>
              <a:ext cx="151929" cy="206815"/>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31"/>
            <p:cNvSpPr/>
            <p:nvPr/>
          </p:nvSpPr>
          <p:spPr>
            <a:xfrm>
              <a:off x="2459309" y="2417031"/>
              <a:ext cx="123448" cy="199057"/>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64"/>
                                        </p:tgtEl>
                                        <p:attrNameLst>
                                          <p:attrName>style.visibility</p:attrName>
                                        </p:attrNameLst>
                                      </p:cBhvr>
                                      <p:to>
                                        <p:strVal val="visible"/>
                                      </p:to>
                                    </p:set>
                                    <p:animEffect transition="in" filter="randombar(horizontal)">
                                      <p:cBhvr>
                                        <p:cTn id="7" dur="500"/>
                                        <p:tgtEl>
                                          <p:spTgt spid="1964"/>
                                        </p:tgtEl>
                                      </p:cBhvr>
                                    </p:animEffect>
                                  </p:childTnLst>
                                </p:cTn>
                              </p:par>
                              <p:par>
                                <p:cTn id="8" presetID="14"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randombar(horizontal)">
                                      <p:cBhvr>
                                        <p:cTn id="10" dur="500"/>
                                        <p:tgtEl>
                                          <p:spTgt spid="1026"/>
                                        </p:tgtEl>
                                      </p:cBhvr>
                                    </p:animEffect>
                                  </p:childTnLst>
                                </p:cTn>
                              </p:par>
                              <p:par>
                                <p:cTn id="11" presetID="14" presetClass="entr" presetSubtype="10" fill="hold" nodeType="withEffect">
                                  <p:stCondLst>
                                    <p:cond delay="0"/>
                                  </p:stCondLst>
                                  <p:childTnLst>
                                    <p:set>
                                      <p:cBhvr>
                                        <p:cTn id="12" dur="1" fill="hold">
                                          <p:stCondLst>
                                            <p:cond delay="0"/>
                                          </p:stCondLst>
                                        </p:cTn>
                                        <p:tgtEl>
                                          <p:spTgt spid="1969"/>
                                        </p:tgtEl>
                                        <p:attrNameLst>
                                          <p:attrName>style.visibility</p:attrName>
                                        </p:attrNameLst>
                                      </p:cBhvr>
                                      <p:to>
                                        <p:strVal val="visible"/>
                                      </p:to>
                                    </p:set>
                                    <p:animEffect transition="in" filter="randombar(horizontal)">
                                      <p:cBhvr>
                                        <p:cTn id="13" dur="500"/>
                                        <p:tgtEl>
                                          <p:spTgt spid="196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61">
                                            <p:txEl>
                                              <p:pRg st="0" end="0"/>
                                            </p:txEl>
                                          </p:spTgt>
                                        </p:tgtEl>
                                        <p:attrNameLst>
                                          <p:attrName>style.visibility</p:attrName>
                                        </p:attrNameLst>
                                      </p:cBhvr>
                                      <p:to>
                                        <p:strVal val="visible"/>
                                      </p:to>
                                    </p:set>
                                    <p:animEffect transition="in" filter="randombar(horizontal)">
                                      <p:cBhvr>
                                        <p:cTn id="16" dur="500"/>
                                        <p:tgtEl>
                                          <p:spTgt spid="1961">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961">
                                            <p:txEl>
                                              <p:pRg st="1" end="1"/>
                                            </p:txEl>
                                          </p:spTgt>
                                        </p:tgtEl>
                                        <p:attrNameLst>
                                          <p:attrName>style.visibility</p:attrName>
                                        </p:attrNameLst>
                                      </p:cBhvr>
                                      <p:to>
                                        <p:strVal val="visible"/>
                                      </p:to>
                                    </p:set>
                                    <p:animEffect transition="in" filter="randombar(horizontal)">
                                      <p:cBhvr>
                                        <p:cTn id="19" dur="500"/>
                                        <p:tgtEl>
                                          <p:spTgt spid="1961">
                                            <p:txEl>
                                              <p:pRg st="1" end="1"/>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61">
                                            <p:txEl>
                                              <p:pRg st="2" end="2"/>
                                            </p:txEl>
                                          </p:spTgt>
                                        </p:tgtEl>
                                        <p:attrNameLst>
                                          <p:attrName>style.visibility</p:attrName>
                                        </p:attrNameLst>
                                      </p:cBhvr>
                                      <p:to>
                                        <p:strVal val="visible"/>
                                      </p:to>
                                    </p:set>
                                    <p:animEffect transition="in" filter="randombar(horizontal)">
                                      <p:cBhvr>
                                        <p:cTn id="22" dur="500"/>
                                        <p:tgtEl>
                                          <p:spTgt spid="19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1" grpId="0" uiExpand="1" build="p"/>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7192</Words>
  <Application>Microsoft Macintosh PowerPoint</Application>
  <PresentationFormat>On-screen Show (16:9)</PresentationFormat>
  <Paragraphs>1601</Paragraphs>
  <Slides>83</Slides>
  <Notes>72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Raleway Thin</vt:lpstr>
      <vt:lpstr>Barlow</vt:lpstr>
      <vt:lpstr>Times New Roman</vt:lpstr>
      <vt:lpstr>Quattrocento Sans</vt:lpstr>
      <vt:lpstr>Calibri</vt:lpstr>
      <vt:lpstr>Barlow Light</vt:lpstr>
      <vt:lpstr>Arial</vt:lpstr>
      <vt:lpstr>Gaoler template</vt:lpstr>
      <vt:lpstr>THUẬT TOÁN: QUY HOẠCH ĐỘNG</vt:lpstr>
      <vt:lpstr>PowerPoint Presentation</vt:lpstr>
      <vt:lpstr>PowerPoint Presentation</vt:lpstr>
      <vt:lpstr>Vì sao dân lập trình nên có kiến thức về Quy hoạch động?</vt:lpstr>
      <vt:lpstr>PowerPoint Presentation</vt:lpstr>
      <vt:lpstr>PowerPoint Presentation</vt:lpstr>
      <vt:lpstr>PowerPoint Presentation</vt:lpstr>
      <vt:lpstr>PowerPoint Presentation</vt:lpstr>
      <vt:lpstr>PowerPoint Presentation</vt:lpstr>
      <vt:lpstr>Staircase Problem</vt:lpstr>
      <vt:lpstr>Staircase Problem</vt:lpstr>
      <vt:lpstr>Staircase Problem</vt:lpstr>
      <vt:lpstr>Staircase Problem</vt:lpstr>
      <vt:lpstr>Staircase Problem</vt:lpstr>
      <vt:lpstr>Staircase Problem</vt:lpstr>
      <vt:lpstr>PowerPoint Presentation</vt:lpstr>
      <vt:lpstr>Dãy Fibonacci</vt:lpstr>
      <vt:lpstr>Dãy Fibonacci</vt:lpstr>
      <vt:lpstr>Dãy Fibonacci</vt:lpstr>
      <vt:lpstr>Dãy Fibonacci</vt:lpstr>
      <vt:lpstr>Dãy Fibonacci</vt:lpstr>
      <vt:lpstr>PowerPoint Presentation</vt:lpstr>
      <vt:lpstr>PowerPoint Presentation</vt:lpstr>
      <vt:lpstr>Quy hoạch động</vt:lpstr>
      <vt:lpstr>PowerPoint Presentation</vt:lpstr>
      <vt:lpstr>PowerPoint Presentation</vt:lpstr>
      <vt:lpstr>PowerPoint Presentation</vt:lpstr>
      <vt:lpstr>Quy hoạch động</vt:lpstr>
      <vt:lpstr>PowerPoint Presentation</vt:lpstr>
      <vt:lpstr>PowerPoint Presentation</vt:lpstr>
      <vt:lpstr>Longest Common Subsequence</vt:lpstr>
      <vt:lpstr>Longest Common Subsequence</vt:lpstr>
      <vt:lpstr>Giải quyết bài toán</vt:lpstr>
      <vt:lpstr>Giải quyết bài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Longest Increasing Subsequence</vt:lpstr>
      <vt:lpstr>Longest Increasing Subsequence</vt:lpstr>
      <vt:lpstr>PowerPoint Presentation</vt:lpstr>
      <vt:lpstr>PowerPoint Presentation</vt:lpstr>
      <vt:lpstr>PowerPoint Presentation</vt:lpstr>
      <vt:lpstr>PowerPoint Presentation</vt:lpstr>
      <vt:lpstr>PowerPoint Presentation</vt:lpstr>
      <vt:lpstr>PowerPoint Presentation</vt:lpstr>
      <vt:lpstr>Subset Sum Problem</vt:lpstr>
      <vt:lpstr>PowerPoint Presentation</vt:lpstr>
      <vt:lpstr>Subset sum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EDIT DISTANCE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THUẬT TOÁN: QUY HOẠCH ĐỘNG</dc:title>
  <dc:creator>Đỗ Mạnh Quân</dc:creator>
  <cp:lastModifiedBy>Đỗ Mạnh Quân</cp:lastModifiedBy>
  <cp:revision>4</cp:revision>
  <dcterms:created xsi:type="dcterms:W3CDTF">2020-11-23T16:46:18Z</dcterms:created>
  <dcterms:modified xsi:type="dcterms:W3CDTF">2021-01-03T13:28:26Z</dcterms:modified>
</cp:coreProperties>
</file>